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1308" r:id="rId3"/>
    <p:sldId id="1309" r:id="rId4"/>
    <p:sldId id="1279" r:id="rId5"/>
    <p:sldId id="1262" r:id="rId6"/>
    <p:sldId id="1289" r:id="rId7"/>
    <p:sldId id="1263" r:id="rId8"/>
    <p:sldId id="1275" r:id="rId9"/>
    <p:sldId id="1287" r:id="rId10"/>
    <p:sldId id="1267" r:id="rId11"/>
    <p:sldId id="1290" r:id="rId12"/>
    <p:sldId id="1295" r:id="rId13"/>
    <p:sldId id="1298" r:id="rId14"/>
    <p:sldId id="1296" r:id="rId15"/>
    <p:sldId id="1274" r:id="rId16"/>
    <p:sldId id="1302" r:id="rId17"/>
    <p:sldId id="1299" r:id="rId18"/>
    <p:sldId id="1300" r:id="rId19"/>
    <p:sldId id="1305" r:id="rId20"/>
    <p:sldId id="1277" r:id="rId21"/>
    <p:sldId id="1307" r:id="rId22"/>
    <p:sldId id="1294" r:id="rId23"/>
    <p:sldId id="1304" r:id="rId24"/>
    <p:sldId id="1278" r:id="rId25"/>
    <p:sldId id="1310" r:id="rId26"/>
    <p:sldId id="1311" r:id="rId27"/>
    <p:sldId id="1312" r:id="rId28"/>
    <p:sldId id="1313" r:id="rId29"/>
    <p:sldId id="1314" r:id="rId30"/>
    <p:sldId id="1285" r:id="rId31"/>
    <p:sldId id="1280" r:id="rId32"/>
    <p:sldId id="1288" r:id="rId33"/>
    <p:sldId id="1282" r:id="rId34"/>
    <p:sldId id="1283" r:id="rId35"/>
    <p:sldId id="1284" r:id="rId36"/>
  </p:sldIdLst>
  <p:sldSz cx="12192000" cy="6858000"/>
  <p:notesSz cx="6858000" cy="9144000"/>
  <p:defaultText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rgen van der Borght" initials="JvdB" lastIdx="4" clrIdx="0">
    <p:extLst>
      <p:ext uri="{19B8F6BF-5375-455C-9EA6-DF929625EA0E}">
        <p15:presenceInfo xmlns:p15="http://schemas.microsoft.com/office/powerpoint/2012/main" userId="S::j.vanderborght@alfatech.nl::6ff1b792-80d9-47eb-8737-010fd3b2b06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7F7"/>
    <a:srgbClr val="E5E7E7"/>
    <a:srgbClr val="70AD47"/>
    <a:srgbClr val="FFC000"/>
    <a:srgbClr val="ED7D31"/>
    <a:srgbClr val="8ECFD7"/>
    <a:srgbClr val="11417C"/>
    <a:srgbClr val="FFFFFF"/>
    <a:srgbClr val="68B2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79" d="100"/>
          <a:sy n="79" d="100"/>
        </p:scale>
        <p:origin x="68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Clark" userId="219f82006e4ca828" providerId="LiveId" clId="{7BDC0497-AEAE-4BE5-90C4-A5219D051A19}"/>
    <pc:docChg chg="custSel addSld modSld sldOrd">
      <pc:chgData name="Richard Clark" userId="219f82006e4ca828" providerId="LiveId" clId="{7BDC0497-AEAE-4BE5-90C4-A5219D051A19}" dt="2022-03-03T21:18:02.802" v="308" actId="27636"/>
      <pc:docMkLst>
        <pc:docMk/>
      </pc:docMkLst>
      <pc:sldChg chg="modSp mod">
        <pc:chgData name="Richard Clark" userId="219f82006e4ca828" providerId="LiveId" clId="{7BDC0497-AEAE-4BE5-90C4-A5219D051A19}" dt="2022-03-03T21:18:02.802" v="308" actId="27636"/>
        <pc:sldMkLst>
          <pc:docMk/>
          <pc:sldMk cId="2610646306" sldId="256"/>
        </pc:sldMkLst>
        <pc:spChg chg="mod">
          <ac:chgData name="Richard Clark" userId="219f82006e4ca828" providerId="LiveId" clId="{7BDC0497-AEAE-4BE5-90C4-A5219D051A19}" dt="2022-03-03T21:18:02.802" v="308" actId="27636"/>
          <ac:spMkLst>
            <pc:docMk/>
            <pc:sldMk cId="2610646306" sldId="256"/>
            <ac:spMk id="5" creationId="{C94567CD-F4F4-402C-9638-950AE9574114}"/>
          </ac:spMkLst>
        </pc:spChg>
      </pc:sldChg>
      <pc:sldChg chg="modSp mod">
        <pc:chgData name="Richard Clark" userId="219f82006e4ca828" providerId="LiveId" clId="{7BDC0497-AEAE-4BE5-90C4-A5219D051A19}" dt="2022-03-03T21:12:25.455" v="116" actId="1076"/>
        <pc:sldMkLst>
          <pc:docMk/>
          <pc:sldMk cId="1775123667" sldId="1274"/>
        </pc:sldMkLst>
        <pc:spChg chg="mod">
          <ac:chgData name="Richard Clark" userId="219f82006e4ca828" providerId="LiveId" clId="{7BDC0497-AEAE-4BE5-90C4-A5219D051A19}" dt="2022-03-03T21:12:25.455" v="116" actId="1076"/>
          <ac:spMkLst>
            <pc:docMk/>
            <pc:sldMk cId="1775123667" sldId="1274"/>
            <ac:spMk id="2" creationId="{BBC29F69-A7F5-4E36-802E-8E829F5A23A8}"/>
          </ac:spMkLst>
        </pc:spChg>
        <pc:spChg chg="mod">
          <ac:chgData name="Richard Clark" userId="219f82006e4ca828" providerId="LiveId" clId="{7BDC0497-AEAE-4BE5-90C4-A5219D051A19}" dt="2022-03-03T21:12:25.455" v="116" actId="1076"/>
          <ac:spMkLst>
            <pc:docMk/>
            <pc:sldMk cId="1775123667" sldId="1274"/>
            <ac:spMk id="5" creationId="{A929079D-8B8F-49B2-9B5B-EE9AE8FBF747}"/>
          </ac:spMkLst>
        </pc:spChg>
        <pc:spChg chg="mod">
          <ac:chgData name="Richard Clark" userId="219f82006e4ca828" providerId="LiveId" clId="{7BDC0497-AEAE-4BE5-90C4-A5219D051A19}" dt="2022-03-03T21:12:25.455" v="116" actId="1076"/>
          <ac:spMkLst>
            <pc:docMk/>
            <pc:sldMk cId="1775123667" sldId="1274"/>
            <ac:spMk id="8" creationId="{4A0D2225-3356-41C6-AF18-07366F57803E}"/>
          </ac:spMkLst>
        </pc:spChg>
        <pc:picChg chg="mod">
          <ac:chgData name="Richard Clark" userId="219f82006e4ca828" providerId="LiveId" clId="{7BDC0497-AEAE-4BE5-90C4-A5219D051A19}" dt="2022-03-03T21:12:18.748" v="115" actId="1076"/>
          <ac:picMkLst>
            <pc:docMk/>
            <pc:sldMk cId="1775123667" sldId="1274"/>
            <ac:picMk id="9" creationId="{F3D88328-5627-48B4-B11F-19A4B887F50B}"/>
          </ac:picMkLst>
        </pc:picChg>
      </pc:sldChg>
      <pc:sldChg chg="modSp mod">
        <pc:chgData name="Richard Clark" userId="219f82006e4ca828" providerId="LiveId" clId="{7BDC0497-AEAE-4BE5-90C4-A5219D051A19}" dt="2022-03-03T21:01:45.998" v="65" actId="1076"/>
        <pc:sldMkLst>
          <pc:docMk/>
          <pc:sldMk cId="4086163905" sldId="1278"/>
        </pc:sldMkLst>
        <pc:spChg chg="mod">
          <ac:chgData name="Richard Clark" userId="219f82006e4ca828" providerId="LiveId" clId="{7BDC0497-AEAE-4BE5-90C4-A5219D051A19}" dt="2022-03-03T21:01:29.687" v="47" actId="1076"/>
          <ac:spMkLst>
            <pc:docMk/>
            <pc:sldMk cId="4086163905" sldId="1278"/>
            <ac:spMk id="3" creationId="{45A75D47-B45A-4E9D-9BE4-37D1F8C42483}"/>
          </ac:spMkLst>
        </pc:spChg>
        <pc:spChg chg="mod">
          <ac:chgData name="Richard Clark" userId="219f82006e4ca828" providerId="LiveId" clId="{7BDC0497-AEAE-4BE5-90C4-A5219D051A19}" dt="2022-03-03T21:01:29.687" v="47" actId="1076"/>
          <ac:spMkLst>
            <pc:docMk/>
            <pc:sldMk cId="4086163905" sldId="1278"/>
            <ac:spMk id="11" creationId="{599CDF92-778C-4C20-8EB7-42E9781498FB}"/>
          </ac:spMkLst>
        </pc:spChg>
        <pc:spChg chg="mod">
          <ac:chgData name="Richard Clark" userId="219f82006e4ca828" providerId="LiveId" clId="{7BDC0497-AEAE-4BE5-90C4-A5219D051A19}" dt="2022-03-03T21:01:29.687" v="47" actId="1076"/>
          <ac:spMkLst>
            <pc:docMk/>
            <pc:sldMk cId="4086163905" sldId="1278"/>
            <ac:spMk id="12" creationId="{A0B3C914-F711-4C69-9DE4-5E9516351262}"/>
          </ac:spMkLst>
        </pc:spChg>
        <pc:spChg chg="mod">
          <ac:chgData name="Richard Clark" userId="219f82006e4ca828" providerId="LiveId" clId="{7BDC0497-AEAE-4BE5-90C4-A5219D051A19}" dt="2022-03-03T21:01:29.687" v="47" actId="1076"/>
          <ac:spMkLst>
            <pc:docMk/>
            <pc:sldMk cId="4086163905" sldId="1278"/>
            <ac:spMk id="13" creationId="{706BB9A9-C9B2-414D-B563-6A79068C14EA}"/>
          </ac:spMkLst>
        </pc:spChg>
        <pc:spChg chg="mod">
          <ac:chgData name="Richard Clark" userId="219f82006e4ca828" providerId="LiveId" clId="{7BDC0497-AEAE-4BE5-90C4-A5219D051A19}" dt="2022-03-03T21:01:29.687" v="47" actId="1076"/>
          <ac:spMkLst>
            <pc:docMk/>
            <pc:sldMk cId="4086163905" sldId="1278"/>
            <ac:spMk id="16" creationId="{A2EB000C-F450-4B86-9582-DDCE7E55E894}"/>
          </ac:spMkLst>
        </pc:spChg>
        <pc:spChg chg="mod">
          <ac:chgData name="Richard Clark" userId="219f82006e4ca828" providerId="LiveId" clId="{7BDC0497-AEAE-4BE5-90C4-A5219D051A19}" dt="2022-03-03T21:01:29.687" v="47" actId="1076"/>
          <ac:spMkLst>
            <pc:docMk/>
            <pc:sldMk cId="4086163905" sldId="1278"/>
            <ac:spMk id="18" creationId="{6C0FCCB1-80DE-422F-80EF-0313D5F0479C}"/>
          </ac:spMkLst>
        </pc:spChg>
        <pc:picChg chg="mod">
          <ac:chgData name="Richard Clark" userId="219f82006e4ca828" providerId="LiveId" clId="{7BDC0497-AEAE-4BE5-90C4-A5219D051A19}" dt="2022-03-03T21:01:29.687" v="47" actId="1076"/>
          <ac:picMkLst>
            <pc:docMk/>
            <pc:sldMk cId="4086163905" sldId="1278"/>
            <ac:picMk id="8" creationId="{F6D1AD87-EA48-4E1B-9F45-9147BA5FF0BB}"/>
          </ac:picMkLst>
        </pc:picChg>
        <pc:picChg chg="mod">
          <ac:chgData name="Richard Clark" userId="219f82006e4ca828" providerId="LiveId" clId="{7BDC0497-AEAE-4BE5-90C4-A5219D051A19}" dt="2022-03-03T21:01:29.687" v="47" actId="1076"/>
          <ac:picMkLst>
            <pc:docMk/>
            <pc:sldMk cId="4086163905" sldId="1278"/>
            <ac:picMk id="9" creationId="{D0D2CBC7-62D7-4D7A-9A70-6B2C60082C99}"/>
          </ac:picMkLst>
        </pc:picChg>
        <pc:picChg chg="mod">
          <ac:chgData name="Richard Clark" userId="219f82006e4ca828" providerId="LiveId" clId="{7BDC0497-AEAE-4BE5-90C4-A5219D051A19}" dt="2022-03-03T21:01:29.687" v="47" actId="1076"/>
          <ac:picMkLst>
            <pc:docMk/>
            <pc:sldMk cId="4086163905" sldId="1278"/>
            <ac:picMk id="10" creationId="{436694F4-F7B8-4C8A-B227-F551714B2A06}"/>
          </ac:picMkLst>
        </pc:picChg>
        <pc:picChg chg="mod">
          <ac:chgData name="Richard Clark" userId="219f82006e4ca828" providerId="LiveId" clId="{7BDC0497-AEAE-4BE5-90C4-A5219D051A19}" dt="2022-03-03T21:01:29.687" v="47" actId="1076"/>
          <ac:picMkLst>
            <pc:docMk/>
            <pc:sldMk cId="4086163905" sldId="1278"/>
            <ac:picMk id="14" creationId="{695BFE3E-C130-4151-8C25-280C53A3BC1A}"/>
          </ac:picMkLst>
        </pc:picChg>
        <pc:picChg chg="mod">
          <ac:chgData name="Richard Clark" userId="219f82006e4ca828" providerId="LiveId" clId="{7BDC0497-AEAE-4BE5-90C4-A5219D051A19}" dt="2022-03-03T21:01:45.998" v="65" actId="1076"/>
          <ac:picMkLst>
            <pc:docMk/>
            <pc:sldMk cId="4086163905" sldId="1278"/>
            <ac:picMk id="19" creationId="{EF5A3000-13D3-4290-91C8-BA9980574D31}"/>
          </ac:picMkLst>
        </pc:picChg>
      </pc:sldChg>
      <pc:sldChg chg="addSp modSp mod">
        <pc:chgData name="Richard Clark" userId="219f82006e4ca828" providerId="LiveId" clId="{7BDC0497-AEAE-4BE5-90C4-A5219D051A19}" dt="2022-03-03T20:56:41.082" v="11" actId="1076"/>
        <pc:sldMkLst>
          <pc:docMk/>
          <pc:sldMk cId="478676488" sldId="1287"/>
        </pc:sldMkLst>
        <pc:spChg chg="add mod">
          <ac:chgData name="Richard Clark" userId="219f82006e4ca828" providerId="LiveId" clId="{7BDC0497-AEAE-4BE5-90C4-A5219D051A19}" dt="2022-03-03T20:56:38.924" v="10" actId="1076"/>
          <ac:spMkLst>
            <pc:docMk/>
            <pc:sldMk cId="478676488" sldId="1287"/>
            <ac:spMk id="6" creationId="{2A984BEE-4688-4C74-8A6E-93F62953B0F3}"/>
          </ac:spMkLst>
        </pc:spChg>
        <pc:picChg chg="mod">
          <ac:chgData name="Richard Clark" userId="219f82006e4ca828" providerId="LiveId" clId="{7BDC0497-AEAE-4BE5-90C4-A5219D051A19}" dt="2022-03-03T20:56:34.377" v="9" actId="1076"/>
          <ac:picMkLst>
            <pc:docMk/>
            <pc:sldMk cId="478676488" sldId="1287"/>
            <ac:picMk id="7" creationId="{18DB5907-426C-4136-BA62-B0EDE98D9DAD}"/>
          </ac:picMkLst>
        </pc:picChg>
        <pc:picChg chg="add mod">
          <ac:chgData name="Richard Clark" userId="219f82006e4ca828" providerId="LiveId" clId="{7BDC0497-AEAE-4BE5-90C4-A5219D051A19}" dt="2022-03-03T20:56:41.082" v="11" actId="1076"/>
          <ac:picMkLst>
            <pc:docMk/>
            <pc:sldMk cId="478676488" sldId="1287"/>
            <ac:picMk id="8" creationId="{2830F4F0-2915-417C-A0E4-1C3B73DC4F34}"/>
          </ac:picMkLst>
        </pc:picChg>
      </pc:sldChg>
      <pc:sldChg chg="modSp mod">
        <pc:chgData name="Richard Clark" userId="219f82006e4ca828" providerId="LiveId" clId="{7BDC0497-AEAE-4BE5-90C4-A5219D051A19}" dt="2022-03-03T21:12:04.711" v="114" actId="1076"/>
        <pc:sldMkLst>
          <pc:docMk/>
          <pc:sldMk cId="926096372" sldId="1307"/>
        </pc:sldMkLst>
        <pc:spChg chg="mod">
          <ac:chgData name="Richard Clark" userId="219f82006e4ca828" providerId="LiveId" clId="{7BDC0497-AEAE-4BE5-90C4-A5219D051A19}" dt="2022-03-03T21:12:04.711" v="114" actId="1076"/>
          <ac:spMkLst>
            <pc:docMk/>
            <pc:sldMk cId="926096372" sldId="1307"/>
            <ac:spMk id="4" creationId="{9CFD9FCB-DC59-4164-BDF2-9FA182B12C6D}"/>
          </ac:spMkLst>
        </pc:spChg>
      </pc:sldChg>
      <pc:sldChg chg="modSp add mod setBg">
        <pc:chgData name="Richard Clark" userId="219f82006e4ca828" providerId="LiveId" clId="{7BDC0497-AEAE-4BE5-90C4-A5219D051A19}" dt="2022-03-03T21:15:28.034" v="282" actId="20577"/>
        <pc:sldMkLst>
          <pc:docMk/>
          <pc:sldMk cId="2334327817" sldId="1308"/>
        </pc:sldMkLst>
        <pc:spChg chg="mod">
          <ac:chgData name="Richard Clark" userId="219f82006e4ca828" providerId="LiveId" clId="{7BDC0497-AEAE-4BE5-90C4-A5219D051A19}" dt="2022-03-03T21:15:28.034" v="282" actId="20577"/>
          <ac:spMkLst>
            <pc:docMk/>
            <pc:sldMk cId="2334327817" sldId="1308"/>
            <ac:spMk id="3" creationId="{03A30593-4574-45C0-8618-C5DC902D1925}"/>
          </ac:spMkLst>
        </pc:spChg>
      </pc:sldChg>
      <pc:sldChg chg="add setBg">
        <pc:chgData name="Richard Clark" userId="219f82006e4ca828" providerId="LiveId" clId="{7BDC0497-AEAE-4BE5-90C4-A5219D051A19}" dt="2022-03-03T20:57:00.344" v="12"/>
        <pc:sldMkLst>
          <pc:docMk/>
          <pc:sldMk cId="1321684336" sldId="1309"/>
        </pc:sldMkLst>
      </pc:sldChg>
      <pc:sldChg chg="modSp add mod ord">
        <pc:chgData name="Richard Clark" userId="219f82006e4ca828" providerId="LiveId" clId="{7BDC0497-AEAE-4BE5-90C4-A5219D051A19}" dt="2022-03-03T20:57:41.048" v="34" actId="20577"/>
        <pc:sldMkLst>
          <pc:docMk/>
          <pc:sldMk cId="1811225841" sldId="1310"/>
        </pc:sldMkLst>
        <pc:spChg chg="mod">
          <ac:chgData name="Richard Clark" userId="219f82006e4ca828" providerId="LiveId" clId="{7BDC0497-AEAE-4BE5-90C4-A5219D051A19}" dt="2022-03-03T20:57:41.048" v="34" actId="20577"/>
          <ac:spMkLst>
            <pc:docMk/>
            <pc:sldMk cId="1811225841" sldId="1310"/>
            <ac:spMk id="4" creationId="{5B89484A-948F-400C-9D53-53C2EE00368F}"/>
          </ac:spMkLst>
        </pc:spChg>
      </pc:sldChg>
      <pc:sldChg chg="addSp modSp new">
        <pc:chgData name="Richard Clark" userId="219f82006e4ca828" providerId="LiveId" clId="{7BDC0497-AEAE-4BE5-90C4-A5219D051A19}" dt="2022-03-03T20:57:49.091" v="36"/>
        <pc:sldMkLst>
          <pc:docMk/>
          <pc:sldMk cId="3039000212" sldId="1311"/>
        </pc:sldMkLst>
        <pc:picChg chg="add mod">
          <ac:chgData name="Richard Clark" userId="219f82006e4ca828" providerId="LiveId" clId="{7BDC0497-AEAE-4BE5-90C4-A5219D051A19}" dt="2022-03-03T20:57:49.091" v="36"/>
          <ac:picMkLst>
            <pc:docMk/>
            <pc:sldMk cId="3039000212" sldId="1311"/>
            <ac:picMk id="4" creationId="{ECF03798-662B-4867-9200-D9E638517E02}"/>
          </ac:picMkLst>
        </pc:picChg>
      </pc:sldChg>
      <pc:sldChg chg="addSp delSp modSp new mod">
        <pc:chgData name="Richard Clark" userId="219f82006e4ca828" providerId="LiveId" clId="{7BDC0497-AEAE-4BE5-90C4-A5219D051A19}" dt="2022-03-03T21:01:52.943" v="67" actId="1076"/>
        <pc:sldMkLst>
          <pc:docMk/>
          <pc:sldMk cId="1828541284" sldId="1312"/>
        </pc:sldMkLst>
        <pc:spChg chg="del">
          <ac:chgData name="Richard Clark" userId="219f82006e4ca828" providerId="LiveId" clId="{7BDC0497-AEAE-4BE5-90C4-A5219D051A19}" dt="2022-03-03T20:57:58.739" v="38" actId="478"/>
          <ac:spMkLst>
            <pc:docMk/>
            <pc:sldMk cId="1828541284" sldId="1312"/>
            <ac:spMk id="2" creationId="{20D0E4A3-C919-4FB1-BB54-D4773C4594AB}"/>
          </ac:spMkLst>
        </pc:spChg>
        <pc:spChg chg="del">
          <ac:chgData name="Richard Clark" userId="219f82006e4ca828" providerId="LiveId" clId="{7BDC0497-AEAE-4BE5-90C4-A5219D051A19}" dt="2022-03-03T20:57:58.739" v="38" actId="478"/>
          <ac:spMkLst>
            <pc:docMk/>
            <pc:sldMk cId="1828541284" sldId="1312"/>
            <ac:spMk id="3" creationId="{3EF98DD9-4BEE-46BB-A7F7-AA11FA90CF7B}"/>
          </ac:spMkLst>
        </pc:spChg>
        <pc:spChg chg="add mod">
          <ac:chgData name="Richard Clark" userId="219f82006e4ca828" providerId="LiveId" clId="{7BDC0497-AEAE-4BE5-90C4-A5219D051A19}" dt="2022-03-03T21:01:39.108" v="64" actId="20577"/>
          <ac:spMkLst>
            <pc:docMk/>
            <pc:sldMk cId="1828541284" sldId="1312"/>
            <ac:spMk id="8" creationId="{B9C91A79-14DD-462A-8007-5B546B2C6529}"/>
          </ac:spMkLst>
        </pc:spChg>
        <pc:picChg chg="add del mod">
          <ac:chgData name="Richard Clark" userId="219f82006e4ca828" providerId="LiveId" clId="{7BDC0497-AEAE-4BE5-90C4-A5219D051A19}" dt="2022-03-03T21:01:03.924" v="41" actId="478"/>
          <ac:picMkLst>
            <pc:docMk/>
            <pc:sldMk cId="1828541284" sldId="1312"/>
            <ac:picMk id="4" creationId="{DA9E8F4F-B301-47C9-8ADD-E6B5B70C6728}"/>
          </ac:picMkLst>
        </pc:picChg>
        <pc:picChg chg="add del">
          <ac:chgData name="Richard Clark" userId="219f82006e4ca828" providerId="LiveId" clId="{7BDC0497-AEAE-4BE5-90C4-A5219D051A19}" dt="2022-03-03T21:01:06.746" v="43" actId="478"/>
          <ac:picMkLst>
            <pc:docMk/>
            <pc:sldMk cId="1828541284" sldId="1312"/>
            <ac:picMk id="6" creationId="{4DDCE242-ED71-46CF-93AC-5542DB9C6680}"/>
          </ac:picMkLst>
        </pc:picChg>
        <pc:picChg chg="add mod">
          <ac:chgData name="Richard Clark" userId="219f82006e4ca828" providerId="LiveId" clId="{7BDC0497-AEAE-4BE5-90C4-A5219D051A19}" dt="2022-03-03T21:01:52.943" v="67" actId="1076"/>
          <ac:picMkLst>
            <pc:docMk/>
            <pc:sldMk cId="1828541284" sldId="1312"/>
            <ac:picMk id="7" creationId="{A0E8ECDF-2906-46B2-93B0-0D3346D78C8A}"/>
          </ac:picMkLst>
        </pc:picChg>
        <pc:picChg chg="add mod">
          <ac:chgData name="Richard Clark" userId="219f82006e4ca828" providerId="LiveId" clId="{7BDC0497-AEAE-4BE5-90C4-A5219D051A19}" dt="2022-03-03T21:01:50.849" v="66"/>
          <ac:picMkLst>
            <pc:docMk/>
            <pc:sldMk cId="1828541284" sldId="1312"/>
            <ac:picMk id="9" creationId="{BF9C28DD-274C-49C4-B9A5-7E6B0C1B4E5E}"/>
          </ac:picMkLst>
        </pc:picChg>
      </pc:sldChg>
      <pc:sldChg chg="addSp delSp modSp add mod">
        <pc:chgData name="Richard Clark" userId="219f82006e4ca828" providerId="LiveId" clId="{7BDC0497-AEAE-4BE5-90C4-A5219D051A19}" dt="2022-03-03T21:02:36.282" v="84" actId="20577"/>
        <pc:sldMkLst>
          <pc:docMk/>
          <pc:sldMk cId="422037562" sldId="1313"/>
        </pc:sldMkLst>
        <pc:spChg chg="mod">
          <ac:chgData name="Richard Clark" userId="219f82006e4ca828" providerId="LiveId" clId="{7BDC0497-AEAE-4BE5-90C4-A5219D051A19}" dt="2022-03-03T21:02:36.282" v="84" actId="20577"/>
          <ac:spMkLst>
            <pc:docMk/>
            <pc:sldMk cId="422037562" sldId="1313"/>
            <ac:spMk id="8" creationId="{B9C91A79-14DD-462A-8007-5B546B2C6529}"/>
          </ac:spMkLst>
        </pc:spChg>
        <pc:picChg chg="add mod">
          <ac:chgData name="Richard Clark" userId="219f82006e4ca828" providerId="LiveId" clId="{7BDC0497-AEAE-4BE5-90C4-A5219D051A19}" dt="2022-03-03T21:02:29.462" v="80" actId="14100"/>
          <ac:picMkLst>
            <pc:docMk/>
            <pc:sldMk cId="422037562" sldId="1313"/>
            <ac:picMk id="2" creationId="{A43D2A1B-8D17-4368-8E4E-5209E31C9B03}"/>
          </ac:picMkLst>
        </pc:picChg>
        <pc:picChg chg="del">
          <ac:chgData name="Richard Clark" userId="219f82006e4ca828" providerId="LiveId" clId="{7BDC0497-AEAE-4BE5-90C4-A5219D051A19}" dt="2022-03-03T21:02:04.923" v="69" actId="478"/>
          <ac:picMkLst>
            <pc:docMk/>
            <pc:sldMk cId="422037562" sldId="1313"/>
            <ac:picMk id="7" creationId="{A0E8ECDF-2906-46B2-93B0-0D3346D78C8A}"/>
          </ac:picMkLst>
        </pc:picChg>
      </pc:sldChg>
      <pc:sldChg chg="addSp delSp modSp add mod">
        <pc:chgData name="Richard Clark" userId="219f82006e4ca828" providerId="LiveId" clId="{7BDC0497-AEAE-4BE5-90C4-A5219D051A19}" dt="2022-03-03T21:04:20.200" v="113" actId="1076"/>
        <pc:sldMkLst>
          <pc:docMk/>
          <pc:sldMk cId="175173448" sldId="1314"/>
        </pc:sldMkLst>
        <pc:spChg chg="mod">
          <ac:chgData name="Richard Clark" userId="219f82006e4ca828" providerId="LiveId" clId="{7BDC0497-AEAE-4BE5-90C4-A5219D051A19}" dt="2022-03-03T21:04:05.018" v="111" actId="6549"/>
          <ac:spMkLst>
            <pc:docMk/>
            <pc:sldMk cId="175173448" sldId="1314"/>
            <ac:spMk id="8" creationId="{B9C91A79-14DD-462A-8007-5B546B2C6529}"/>
          </ac:spMkLst>
        </pc:spChg>
        <pc:picChg chg="del">
          <ac:chgData name="Richard Clark" userId="219f82006e4ca828" providerId="LiveId" clId="{7BDC0497-AEAE-4BE5-90C4-A5219D051A19}" dt="2022-03-03T21:03:07.061" v="86" actId="478"/>
          <ac:picMkLst>
            <pc:docMk/>
            <pc:sldMk cId="175173448" sldId="1314"/>
            <ac:picMk id="2" creationId="{A43D2A1B-8D17-4368-8E4E-5209E31C9B03}"/>
          </ac:picMkLst>
        </pc:picChg>
        <pc:picChg chg="add del mod">
          <ac:chgData name="Richard Clark" userId="219f82006e4ca828" providerId="LiveId" clId="{7BDC0497-AEAE-4BE5-90C4-A5219D051A19}" dt="2022-03-03T21:03:28.670" v="99" actId="478"/>
          <ac:picMkLst>
            <pc:docMk/>
            <pc:sldMk cId="175173448" sldId="1314"/>
            <ac:picMk id="3" creationId="{DF9542A3-DA9C-482C-9038-D0E1CE9D2E7C}"/>
          </ac:picMkLst>
        </pc:picChg>
        <pc:picChg chg="add del mod">
          <ac:chgData name="Richard Clark" userId="219f82006e4ca828" providerId="LiveId" clId="{7BDC0497-AEAE-4BE5-90C4-A5219D051A19}" dt="2022-03-03T21:03:55.342" v="103" actId="478"/>
          <ac:picMkLst>
            <pc:docMk/>
            <pc:sldMk cId="175173448" sldId="1314"/>
            <ac:picMk id="4" creationId="{224214A2-CCC5-4C68-9853-AC3132938697}"/>
          </ac:picMkLst>
        </pc:picChg>
        <pc:picChg chg="add mod">
          <ac:chgData name="Richard Clark" userId="219f82006e4ca828" providerId="LiveId" clId="{7BDC0497-AEAE-4BE5-90C4-A5219D051A19}" dt="2022-03-03T21:03:59.749" v="106" actId="1076"/>
          <ac:picMkLst>
            <pc:docMk/>
            <pc:sldMk cId="175173448" sldId="1314"/>
            <ac:picMk id="5" creationId="{BECAA5B3-97F2-4CB4-BED4-E1B962EE896F}"/>
          </ac:picMkLst>
        </pc:picChg>
        <pc:picChg chg="add mod">
          <ac:chgData name="Richard Clark" userId="219f82006e4ca828" providerId="LiveId" clId="{7BDC0497-AEAE-4BE5-90C4-A5219D051A19}" dt="2022-03-03T21:04:20.200" v="113" actId="1076"/>
          <ac:picMkLst>
            <pc:docMk/>
            <pc:sldMk cId="175173448" sldId="1314"/>
            <ac:picMk id="10" creationId="{06D1FE1E-834C-4699-9B4F-9CFDF08D2FA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Galvenes vietturis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v-LV"/>
          </a:p>
        </p:txBody>
      </p:sp>
      <p:sp>
        <p:nvSpPr>
          <p:cNvPr id="3" name="Datuma vietturis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0E2A6-2202-47D6-ABD8-6FEC1F2DA3EA}" type="datetimeFigureOut">
              <a:rPr lang="lv-LV" smtClean="0"/>
              <a:t>03.03.2022</a:t>
            </a:fld>
            <a:endParaRPr lang="lv-LV"/>
          </a:p>
        </p:txBody>
      </p:sp>
      <p:sp>
        <p:nvSpPr>
          <p:cNvPr id="4" name="Slaida attēla vietturi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v-LV"/>
          </a:p>
        </p:txBody>
      </p:sp>
      <p:sp>
        <p:nvSpPr>
          <p:cNvPr id="5" name="Piezīmju vietturi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lv-LV"/>
              <a:t>Noklikšķiniet, lai rediģētu šablona teksta stilus</a:t>
            </a:r>
          </a:p>
          <a:p>
            <a:pPr lvl="1"/>
            <a:r>
              <a:rPr lang="lv-LV"/>
              <a:t>Otrais līmenis</a:t>
            </a:r>
          </a:p>
          <a:p>
            <a:pPr lvl="2"/>
            <a:r>
              <a:rPr lang="lv-LV"/>
              <a:t>Trešais līmenis</a:t>
            </a:r>
          </a:p>
          <a:p>
            <a:pPr lvl="3"/>
            <a:r>
              <a:rPr lang="lv-LV"/>
              <a:t>Ceturtais līmenis</a:t>
            </a:r>
          </a:p>
          <a:p>
            <a:pPr lvl="4"/>
            <a:r>
              <a:rPr lang="lv-LV"/>
              <a:t>Piektais līmenis</a:t>
            </a:r>
          </a:p>
        </p:txBody>
      </p:sp>
      <p:sp>
        <p:nvSpPr>
          <p:cNvPr id="6" name="Kājenes vietturis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v-LV"/>
          </a:p>
        </p:txBody>
      </p:sp>
      <p:sp>
        <p:nvSpPr>
          <p:cNvPr id="7" name="Slaida numura vietturis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ADE35-47C6-48E7-8020-EB8C000D5F0B}" type="slidenum">
              <a:rPr lang="lv-LV" smtClean="0"/>
              <a:t>‹#›</a:t>
            </a:fld>
            <a:endParaRPr lang="lv-LV"/>
          </a:p>
        </p:txBody>
      </p:sp>
    </p:spTree>
    <p:extLst>
      <p:ext uri="{BB962C8B-B14F-4D97-AF65-F5344CB8AC3E}">
        <p14:creationId xmlns:p14="http://schemas.microsoft.com/office/powerpoint/2010/main" val="240389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rsraksta slaids">
    <p:spTree>
      <p:nvGrpSpPr>
        <p:cNvPr id="1" name=""/>
        <p:cNvGrpSpPr/>
        <p:nvPr/>
      </p:nvGrpSpPr>
      <p:grpSpPr>
        <a:xfrm>
          <a:off x="0" y="0"/>
          <a:ext cx="0" cy="0"/>
          <a:chOff x="0" y="0"/>
          <a:chExt cx="0" cy="0"/>
        </a:xfrm>
      </p:grpSpPr>
      <p:sp>
        <p:nvSpPr>
          <p:cNvPr id="2" name="Virsraksts 1">
            <a:extLst>
              <a:ext uri="{FF2B5EF4-FFF2-40B4-BE49-F238E27FC236}">
                <a16:creationId xmlns:a16="http://schemas.microsoft.com/office/drawing/2014/main" id="{F87A7B32-1C7E-4B75-AAB2-F76384D95437}"/>
              </a:ext>
            </a:extLst>
          </p:cNvPr>
          <p:cNvSpPr>
            <a:spLocks noGrp="1"/>
          </p:cNvSpPr>
          <p:nvPr>
            <p:ph type="ctrTitle"/>
          </p:nvPr>
        </p:nvSpPr>
        <p:spPr>
          <a:xfrm>
            <a:off x="1524000" y="1122363"/>
            <a:ext cx="9144000" cy="2387600"/>
          </a:xfrm>
        </p:spPr>
        <p:txBody>
          <a:bodyPr anchor="b"/>
          <a:lstStyle>
            <a:lvl1pPr algn="ctr">
              <a:defRPr sz="6000"/>
            </a:lvl1pPr>
          </a:lstStyle>
          <a:p>
            <a:r>
              <a:rPr lang="lv-LV"/>
              <a:t>Rediģēt šablona virsraksta stilu</a:t>
            </a:r>
          </a:p>
        </p:txBody>
      </p:sp>
      <p:sp>
        <p:nvSpPr>
          <p:cNvPr id="3" name="Apakšvirsraksts 2">
            <a:extLst>
              <a:ext uri="{FF2B5EF4-FFF2-40B4-BE49-F238E27FC236}">
                <a16:creationId xmlns:a16="http://schemas.microsoft.com/office/drawing/2014/main" id="{5FD95BBA-A8E9-47E4-AC07-15EBE30D8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lv-LV"/>
              <a:t>Noklikšķiniet, lai rediģētu šablona apakšvirsraksta stilu</a:t>
            </a:r>
          </a:p>
        </p:txBody>
      </p:sp>
      <p:sp>
        <p:nvSpPr>
          <p:cNvPr id="4" name="Datuma vietturis 3">
            <a:extLst>
              <a:ext uri="{FF2B5EF4-FFF2-40B4-BE49-F238E27FC236}">
                <a16:creationId xmlns:a16="http://schemas.microsoft.com/office/drawing/2014/main" id="{EA0B6ABA-30C5-4381-A245-DCD8C7EF2775}"/>
              </a:ext>
            </a:extLst>
          </p:cNvPr>
          <p:cNvSpPr>
            <a:spLocks noGrp="1"/>
          </p:cNvSpPr>
          <p:nvPr>
            <p:ph type="dt" sz="half" idx="10"/>
          </p:nvPr>
        </p:nvSpPr>
        <p:spPr/>
        <p:txBody>
          <a:bodyPr/>
          <a:lstStyle/>
          <a:p>
            <a:fld id="{C38CC174-1FF6-49A4-B8EE-0E46245F596C}" type="datetimeFigureOut">
              <a:rPr lang="lv-LV" smtClean="0"/>
              <a:t>03.03.2022</a:t>
            </a:fld>
            <a:endParaRPr lang="lv-LV"/>
          </a:p>
        </p:txBody>
      </p:sp>
      <p:sp>
        <p:nvSpPr>
          <p:cNvPr id="5" name="Kājenes vietturis 4">
            <a:extLst>
              <a:ext uri="{FF2B5EF4-FFF2-40B4-BE49-F238E27FC236}">
                <a16:creationId xmlns:a16="http://schemas.microsoft.com/office/drawing/2014/main" id="{9C3EDE23-86A8-41E4-8E3F-20F070A9647A}"/>
              </a:ext>
            </a:extLst>
          </p:cNvPr>
          <p:cNvSpPr>
            <a:spLocks noGrp="1"/>
          </p:cNvSpPr>
          <p:nvPr>
            <p:ph type="ftr" sz="quarter" idx="11"/>
          </p:nvPr>
        </p:nvSpPr>
        <p:spPr/>
        <p:txBody>
          <a:bodyPr/>
          <a:lstStyle/>
          <a:p>
            <a:endParaRPr lang="lv-LV"/>
          </a:p>
        </p:txBody>
      </p:sp>
      <p:sp>
        <p:nvSpPr>
          <p:cNvPr id="6" name="Slaida numura vietturis 5">
            <a:extLst>
              <a:ext uri="{FF2B5EF4-FFF2-40B4-BE49-F238E27FC236}">
                <a16:creationId xmlns:a16="http://schemas.microsoft.com/office/drawing/2014/main" id="{38FC950F-2B12-4F28-AA10-FCD67AB6D0FE}"/>
              </a:ext>
            </a:extLst>
          </p:cNvPr>
          <p:cNvSpPr>
            <a:spLocks noGrp="1"/>
          </p:cNvSpPr>
          <p:nvPr>
            <p:ph type="sldNum" sz="quarter" idx="12"/>
          </p:nvPr>
        </p:nvSpPr>
        <p:spPr/>
        <p:txBody>
          <a:bodyPr/>
          <a:lstStyle/>
          <a:p>
            <a:fld id="{31812239-7A23-4BA2-91A7-61C1293C655E}" type="slidenum">
              <a:rPr lang="lv-LV" smtClean="0"/>
              <a:t>‹#›</a:t>
            </a:fld>
            <a:endParaRPr lang="lv-LV"/>
          </a:p>
        </p:txBody>
      </p:sp>
    </p:spTree>
    <p:extLst>
      <p:ext uri="{BB962C8B-B14F-4D97-AF65-F5344CB8AC3E}">
        <p14:creationId xmlns:p14="http://schemas.microsoft.com/office/powerpoint/2010/main" val="1667890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Virsraksts un vertikāls teksts">
    <p:spTree>
      <p:nvGrpSpPr>
        <p:cNvPr id="1" name=""/>
        <p:cNvGrpSpPr/>
        <p:nvPr/>
      </p:nvGrpSpPr>
      <p:grpSpPr>
        <a:xfrm>
          <a:off x="0" y="0"/>
          <a:ext cx="0" cy="0"/>
          <a:chOff x="0" y="0"/>
          <a:chExt cx="0" cy="0"/>
        </a:xfrm>
      </p:grpSpPr>
      <p:sp>
        <p:nvSpPr>
          <p:cNvPr id="2" name="Virsraksts 1">
            <a:extLst>
              <a:ext uri="{FF2B5EF4-FFF2-40B4-BE49-F238E27FC236}">
                <a16:creationId xmlns:a16="http://schemas.microsoft.com/office/drawing/2014/main" id="{F8B51B7A-0B7C-47D1-80B8-E6F295F228CC}"/>
              </a:ext>
            </a:extLst>
          </p:cNvPr>
          <p:cNvSpPr>
            <a:spLocks noGrp="1"/>
          </p:cNvSpPr>
          <p:nvPr>
            <p:ph type="title"/>
          </p:nvPr>
        </p:nvSpPr>
        <p:spPr/>
        <p:txBody>
          <a:bodyPr/>
          <a:lstStyle/>
          <a:p>
            <a:r>
              <a:rPr lang="lv-LV"/>
              <a:t>Rediģēt šablona virsraksta stilu</a:t>
            </a:r>
          </a:p>
        </p:txBody>
      </p:sp>
      <p:sp>
        <p:nvSpPr>
          <p:cNvPr id="3" name="Vertikāls teksta vietturis 2">
            <a:extLst>
              <a:ext uri="{FF2B5EF4-FFF2-40B4-BE49-F238E27FC236}">
                <a16:creationId xmlns:a16="http://schemas.microsoft.com/office/drawing/2014/main" id="{36DFC1DF-944A-40E6-983A-452A185D4F6A}"/>
              </a:ext>
            </a:extLst>
          </p:cNvPr>
          <p:cNvSpPr>
            <a:spLocks noGrp="1"/>
          </p:cNvSpPr>
          <p:nvPr>
            <p:ph type="body" orient="vert" idx="1"/>
          </p:nvPr>
        </p:nvSpPr>
        <p:spPr/>
        <p:txBody>
          <a:bodyPr vert="eaVert"/>
          <a:lstStyle/>
          <a:p>
            <a:pPr lvl="0"/>
            <a:r>
              <a:rPr lang="lv-LV"/>
              <a:t>Noklikšķiniet, lai rediģētu šablona teksta stilus</a:t>
            </a:r>
          </a:p>
          <a:p>
            <a:pPr lvl="1"/>
            <a:r>
              <a:rPr lang="lv-LV"/>
              <a:t>Otrais līmenis</a:t>
            </a:r>
          </a:p>
          <a:p>
            <a:pPr lvl="2"/>
            <a:r>
              <a:rPr lang="lv-LV"/>
              <a:t>Trešais līmenis</a:t>
            </a:r>
          </a:p>
          <a:p>
            <a:pPr lvl="3"/>
            <a:r>
              <a:rPr lang="lv-LV"/>
              <a:t>Ceturtais līmenis</a:t>
            </a:r>
          </a:p>
          <a:p>
            <a:pPr lvl="4"/>
            <a:r>
              <a:rPr lang="lv-LV"/>
              <a:t>Piektais līmenis</a:t>
            </a:r>
          </a:p>
        </p:txBody>
      </p:sp>
      <p:sp>
        <p:nvSpPr>
          <p:cNvPr id="4" name="Datuma vietturis 3">
            <a:extLst>
              <a:ext uri="{FF2B5EF4-FFF2-40B4-BE49-F238E27FC236}">
                <a16:creationId xmlns:a16="http://schemas.microsoft.com/office/drawing/2014/main" id="{3822BAB4-EDAF-4FF1-A7D3-3418CFA23513}"/>
              </a:ext>
            </a:extLst>
          </p:cNvPr>
          <p:cNvSpPr>
            <a:spLocks noGrp="1"/>
          </p:cNvSpPr>
          <p:nvPr>
            <p:ph type="dt" sz="half" idx="10"/>
          </p:nvPr>
        </p:nvSpPr>
        <p:spPr/>
        <p:txBody>
          <a:bodyPr/>
          <a:lstStyle/>
          <a:p>
            <a:fld id="{C38CC174-1FF6-49A4-B8EE-0E46245F596C}" type="datetimeFigureOut">
              <a:rPr lang="lv-LV" smtClean="0"/>
              <a:t>03.03.2022</a:t>
            </a:fld>
            <a:endParaRPr lang="lv-LV"/>
          </a:p>
        </p:txBody>
      </p:sp>
      <p:sp>
        <p:nvSpPr>
          <p:cNvPr id="5" name="Kājenes vietturis 4">
            <a:extLst>
              <a:ext uri="{FF2B5EF4-FFF2-40B4-BE49-F238E27FC236}">
                <a16:creationId xmlns:a16="http://schemas.microsoft.com/office/drawing/2014/main" id="{4EFB6C60-5BEB-444E-95CD-0579FBC6DF8C}"/>
              </a:ext>
            </a:extLst>
          </p:cNvPr>
          <p:cNvSpPr>
            <a:spLocks noGrp="1"/>
          </p:cNvSpPr>
          <p:nvPr>
            <p:ph type="ftr" sz="quarter" idx="11"/>
          </p:nvPr>
        </p:nvSpPr>
        <p:spPr/>
        <p:txBody>
          <a:bodyPr/>
          <a:lstStyle/>
          <a:p>
            <a:endParaRPr lang="lv-LV"/>
          </a:p>
        </p:txBody>
      </p:sp>
      <p:sp>
        <p:nvSpPr>
          <p:cNvPr id="6" name="Slaida numura vietturis 5">
            <a:extLst>
              <a:ext uri="{FF2B5EF4-FFF2-40B4-BE49-F238E27FC236}">
                <a16:creationId xmlns:a16="http://schemas.microsoft.com/office/drawing/2014/main" id="{522431B6-1948-4D3C-A10A-A2734198C2B4}"/>
              </a:ext>
            </a:extLst>
          </p:cNvPr>
          <p:cNvSpPr>
            <a:spLocks noGrp="1"/>
          </p:cNvSpPr>
          <p:nvPr>
            <p:ph type="sldNum" sz="quarter" idx="12"/>
          </p:nvPr>
        </p:nvSpPr>
        <p:spPr/>
        <p:txBody>
          <a:bodyPr/>
          <a:lstStyle/>
          <a:p>
            <a:fld id="{31812239-7A23-4BA2-91A7-61C1293C655E}" type="slidenum">
              <a:rPr lang="lv-LV" smtClean="0"/>
              <a:t>‹#›</a:t>
            </a:fld>
            <a:endParaRPr lang="lv-LV"/>
          </a:p>
        </p:txBody>
      </p:sp>
    </p:spTree>
    <p:extLst>
      <p:ext uri="{BB962C8B-B14F-4D97-AF65-F5344CB8AC3E}">
        <p14:creationId xmlns:p14="http://schemas.microsoft.com/office/powerpoint/2010/main" val="3690758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āls virsraksts un teksts">
    <p:spTree>
      <p:nvGrpSpPr>
        <p:cNvPr id="1" name=""/>
        <p:cNvGrpSpPr/>
        <p:nvPr/>
      </p:nvGrpSpPr>
      <p:grpSpPr>
        <a:xfrm>
          <a:off x="0" y="0"/>
          <a:ext cx="0" cy="0"/>
          <a:chOff x="0" y="0"/>
          <a:chExt cx="0" cy="0"/>
        </a:xfrm>
      </p:grpSpPr>
      <p:sp>
        <p:nvSpPr>
          <p:cNvPr id="2" name="Vertikāls virsraksts 1">
            <a:extLst>
              <a:ext uri="{FF2B5EF4-FFF2-40B4-BE49-F238E27FC236}">
                <a16:creationId xmlns:a16="http://schemas.microsoft.com/office/drawing/2014/main" id="{7E3DC957-D2AA-4DBB-AB17-EC34F31E137C}"/>
              </a:ext>
            </a:extLst>
          </p:cNvPr>
          <p:cNvSpPr>
            <a:spLocks noGrp="1"/>
          </p:cNvSpPr>
          <p:nvPr>
            <p:ph type="title" orient="vert"/>
          </p:nvPr>
        </p:nvSpPr>
        <p:spPr>
          <a:xfrm>
            <a:off x="8724900" y="365125"/>
            <a:ext cx="2628900" cy="5811838"/>
          </a:xfrm>
        </p:spPr>
        <p:txBody>
          <a:bodyPr vert="eaVert"/>
          <a:lstStyle/>
          <a:p>
            <a:r>
              <a:rPr lang="lv-LV"/>
              <a:t>Rediģēt šablona virsraksta stilu</a:t>
            </a:r>
          </a:p>
        </p:txBody>
      </p:sp>
      <p:sp>
        <p:nvSpPr>
          <p:cNvPr id="3" name="Vertikāls teksta vietturis 2">
            <a:extLst>
              <a:ext uri="{FF2B5EF4-FFF2-40B4-BE49-F238E27FC236}">
                <a16:creationId xmlns:a16="http://schemas.microsoft.com/office/drawing/2014/main" id="{F982634E-3AE9-4ACF-BEBF-9519F354668F}"/>
              </a:ext>
            </a:extLst>
          </p:cNvPr>
          <p:cNvSpPr>
            <a:spLocks noGrp="1"/>
          </p:cNvSpPr>
          <p:nvPr>
            <p:ph type="body" orient="vert" idx="1"/>
          </p:nvPr>
        </p:nvSpPr>
        <p:spPr>
          <a:xfrm>
            <a:off x="838200" y="365125"/>
            <a:ext cx="7734300" cy="5811838"/>
          </a:xfrm>
        </p:spPr>
        <p:txBody>
          <a:bodyPr vert="eaVert"/>
          <a:lstStyle/>
          <a:p>
            <a:pPr lvl="0"/>
            <a:r>
              <a:rPr lang="lv-LV"/>
              <a:t>Noklikšķiniet, lai rediģētu šablona teksta stilus</a:t>
            </a:r>
          </a:p>
          <a:p>
            <a:pPr lvl="1"/>
            <a:r>
              <a:rPr lang="lv-LV"/>
              <a:t>Otrais līmenis</a:t>
            </a:r>
          </a:p>
          <a:p>
            <a:pPr lvl="2"/>
            <a:r>
              <a:rPr lang="lv-LV"/>
              <a:t>Trešais līmenis</a:t>
            </a:r>
          </a:p>
          <a:p>
            <a:pPr lvl="3"/>
            <a:r>
              <a:rPr lang="lv-LV"/>
              <a:t>Ceturtais līmenis</a:t>
            </a:r>
          </a:p>
          <a:p>
            <a:pPr lvl="4"/>
            <a:r>
              <a:rPr lang="lv-LV"/>
              <a:t>Piektais līmenis</a:t>
            </a:r>
          </a:p>
        </p:txBody>
      </p:sp>
      <p:sp>
        <p:nvSpPr>
          <p:cNvPr id="4" name="Datuma vietturis 3">
            <a:extLst>
              <a:ext uri="{FF2B5EF4-FFF2-40B4-BE49-F238E27FC236}">
                <a16:creationId xmlns:a16="http://schemas.microsoft.com/office/drawing/2014/main" id="{5FF4AA86-94C7-4D8D-B3D6-3D3E8016266C}"/>
              </a:ext>
            </a:extLst>
          </p:cNvPr>
          <p:cNvSpPr>
            <a:spLocks noGrp="1"/>
          </p:cNvSpPr>
          <p:nvPr>
            <p:ph type="dt" sz="half" idx="10"/>
          </p:nvPr>
        </p:nvSpPr>
        <p:spPr/>
        <p:txBody>
          <a:bodyPr/>
          <a:lstStyle/>
          <a:p>
            <a:fld id="{C38CC174-1FF6-49A4-B8EE-0E46245F596C}" type="datetimeFigureOut">
              <a:rPr lang="lv-LV" smtClean="0"/>
              <a:t>03.03.2022</a:t>
            </a:fld>
            <a:endParaRPr lang="lv-LV"/>
          </a:p>
        </p:txBody>
      </p:sp>
      <p:sp>
        <p:nvSpPr>
          <p:cNvPr id="5" name="Kājenes vietturis 4">
            <a:extLst>
              <a:ext uri="{FF2B5EF4-FFF2-40B4-BE49-F238E27FC236}">
                <a16:creationId xmlns:a16="http://schemas.microsoft.com/office/drawing/2014/main" id="{9FE714D4-01E2-4AAD-93A4-85D81C69C1D7}"/>
              </a:ext>
            </a:extLst>
          </p:cNvPr>
          <p:cNvSpPr>
            <a:spLocks noGrp="1"/>
          </p:cNvSpPr>
          <p:nvPr>
            <p:ph type="ftr" sz="quarter" idx="11"/>
          </p:nvPr>
        </p:nvSpPr>
        <p:spPr/>
        <p:txBody>
          <a:bodyPr/>
          <a:lstStyle/>
          <a:p>
            <a:endParaRPr lang="lv-LV"/>
          </a:p>
        </p:txBody>
      </p:sp>
      <p:sp>
        <p:nvSpPr>
          <p:cNvPr id="6" name="Slaida numura vietturis 5">
            <a:extLst>
              <a:ext uri="{FF2B5EF4-FFF2-40B4-BE49-F238E27FC236}">
                <a16:creationId xmlns:a16="http://schemas.microsoft.com/office/drawing/2014/main" id="{69635458-6142-4D28-B014-4D2E9F40D9F6}"/>
              </a:ext>
            </a:extLst>
          </p:cNvPr>
          <p:cNvSpPr>
            <a:spLocks noGrp="1"/>
          </p:cNvSpPr>
          <p:nvPr>
            <p:ph type="sldNum" sz="quarter" idx="12"/>
          </p:nvPr>
        </p:nvSpPr>
        <p:spPr/>
        <p:txBody>
          <a:bodyPr/>
          <a:lstStyle/>
          <a:p>
            <a:fld id="{31812239-7A23-4BA2-91A7-61C1293C655E}" type="slidenum">
              <a:rPr lang="lv-LV" smtClean="0"/>
              <a:t>‹#›</a:t>
            </a:fld>
            <a:endParaRPr lang="lv-LV"/>
          </a:p>
        </p:txBody>
      </p:sp>
    </p:spTree>
    <p:extLst>
      <p:ext uri="{BB962C8B-B14F-4D97-AF65-F5344CB8AC3E}">
        <p14:creationId xmlns:p14="http://schemas.microsoft.com/office/powerpoint/2010/main" val="3273904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rePetit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014579"/>
      </p:ext>
    </p:extLst>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rsraksts un saturs">
    <p:spTree>
      <p:nvGrpSpPr>
        <p:cNvPr id="1" name=""/>
        <p:cNvGrpSpPr/>
        <p:nvPr/>
      </p:nvGrpSpPr>
      <p:grpSpPr>
        <a:xfrm>
          <a:off x="0" y="0"/>
          <a:ext cx="0" cy="0"/>
          <a:chOff x="0" y="0"/>
          <a:chExt cx="0" cy="0"/>
        </a:xfrm>
      </p:grpSpPr>
      <p:sp>
        <p:nvSpPr>
          <p:cNvPr id="2" name="Virsraksts 1">
            <a:extLst>
              <a:ext uri="{FF2B5EF4-FFF2-40B4-BE49-F238E27FC236}">
                <a16:creationId xmlns:a16="http://schemas.microsoft.com/office/drawing/2014/main" id="{F5BD4727-4345-42B9-A1C7-DCC9FE58E8B8}"/>
              </a:ext>
            </a:extLst>
          </p:cNvPr>
          <p:cNvSpPr>
            <a:spLocks noGrp="1"/>
          </p:cNvSpPr>
          <p:nvPr>
            <p:ph type="title"/>
          </p:nvPr>
        </p:nvSpPr>
        <p:spPr/>
        <p:txBody>
          <a:bodyPr/>
          <a:lstStyle/>
          <a:p>
            <a:r>
              <a:rPr lang="lv-LV"/>
              <a:t>Rediģēt šablona virsraksta stilu</a:t>
            </a:r>
          </a:p>
        </p:txBody>
      </p:sp>
      <p:sp>
        <p:nvSpPr>
          <p:cNvPr id="3" name="Satura vietturis 2">
            <a:extLst>
              <a:ext uri="{FF2B5EF4-FFF2-40B4-BE49-F238E27FC236}">
                <a16:creationId xmlns:a16="http://schemas.microsoft.com/office/drawing/2014/main" id="{EE625A59-03F1-4D97-9CED-0EB307B2CF6E}"/>
              </a:ext>
            </a:extLst>
          </p:cNvPr>
          <p:cNvSpPr>
            <a:spLocks noGrp="1"/>
          </p:cNvSpPr>
          <p:nvPr>
            <p:ph idx="1"/>
          </p:nvPr>
        </p:nvSpPr>
        <p:spPr/>
        <p:txBody>
          <a:bodyPr/>
          <a:lstStyle/>
          <a:p>
            <a:pPr lvl="0"/>
            <a:r>
              <a:rPr lang="lv-LV"/>
              <a:t>Noklikšķiniet, lai rediģētu šablona teksta stilus</a:t>
            </a:r>
          </a:p>
          <a:p>
            <a:pPr lvl="1"/>
            <a:r>
              <a:rPr lang="lv-LV"/>
              <a:t>Otrais līmenis</a:t>
            </a:r>
          </a:p>
          <a:p>
            <a:pPr lvl="2"/>
            <a:r>
              <a:rPr lang="lv-LV"/>
              <a:t>Trešais līmenis</a:t>
            </a:r>
          </a:p>
          <a:p>
            <a:pPr lvl="3"/>
            <a:r>
              <a:rPr lang="lv-LV"/>
              <a:t>Ceturtais līmenis</a:t>
            </a:r>
          </a:p>
          <a:p>
            <a:pPr lvl="4"/>
            <a:r>
              <a:rPr lang="lv-LV"/>
              <a:t>Piektais līmenis</a:t>
            </a:r>
          </a:p>
        </p:txBody>
      </p:sp>
      <p:sp>
        <p:nvSpPr>
          <p:cNvPr id="4" name="Datuma vietturis 3">
            <a:extLst>
              <a:ext uri="{FF2B5EF4-FFF2-40B4-BE49-F238E27FC236}">
                <a16:creationId xmlns:a16="http://schemas.microsoft.com/office/drawing/2014/main" id="{C6D99B23-722A-4426-B85C-0299183902BC}"/>
              </a:ext>
            </a:extLst>
          </p:cNvPr>
          <p:cNvSpPr>
            <a:spLocks noGrp="1"/>
          </p:cNvSpPr>
          <p:nvPr>
            <p:ph type="dt" sz="half" idx="10"/>
          </p:nvPr>
        </p:nvSpPr>
        <p:spPr/>
        <p:txBody>
          <a:bodyPr/>
          <a:lstStyle/>
          <a:p>
            <a:fld id="{C38CC174-1FF6-49A4-B8EE-0E46245F596C}" type="datetimeFigureOut">
              <a:rPr lang="lv-LV" smtClean="0"/>
              <a:t>03.03.2022</a:t>
            </a:fld>
            <a:endParaRPr lang="lv-LV"/>
          </a:p>
        </p:txBody>
      </p:sp>
      <p:sp>
        <p:nvSpPr>
          <p:cNvPr id="5" name="Kājenes vietturis 4">
            <a:extLst>
              <a:ext uri="{FF2B5EF4-FFF2-40B4-BE49-F238E27FC236}">
                <a16:creationId xmlns:a16="http://schemas.microsoft.com/office/drawing/2014/main" id="{C163E9B2-2936-4C20-848D-54C77FCD5C6E}"/>
              </a:ext>
            </a:extLst>
          </p:cNvPr>
          <p:cNvSpPr>
            <a:spLocks noGrp="1"/>
          </p:cNvSpPr>
          <p:nvPr>
            <p:ph type="ftr" sz="quarter" idx="11"/>
          </p:nvPr>
        </p:nvSpPr>
        <p:spPr/>
        <p:txBody>
          <a:bodyPr/>
          <a:lstStyle/>
          <a:p>
            <a:endParaRPr lang="lv-LV"/>
          </a:p>
        </p:txBody>
      </p:sp>
      <p:sp>
        <p:nvSpPr>
          <p:cNvPr id="6" name="Slaida numura vietturis 5">
            <a:extLst>
              <a:ext uri="{FF2B5EF4-FFF2-40B4-BE49-F238E27FC236}">
                <a16:creationId xmlns:a16="http://schemas.microsoft.com/office/drawing/2014/main" id="{F5026A2C-9E30-4796-B7F3-A8A9ADD9F708}"/>
              </a:ext>
            </a:extLst>
          </p:cNvPr>
          <p:cNvSpPr>
            <a:spLocks noGrp="1"/>
          </p:cNvSpPr>
          <p:nvPr>
            <p:ph type="sldNum" sz="quarter" idx="12"/>
          </p:nvPr>
        </p:nvSpPr>
        <p:spPr/>
        <p:txBody>
          <a:bodyPr/>
          <a:lstStyle/>
          <a:p>
            <a:fld id="{31812239-7A23-4BA2-91A7-61C1293C655E}" type="slidenum">
              <a:rPr lang="lv-LV" smtClean="0"/>
              <a:t>‹#›</a:t>
            </a:fld>
            <a:endParaRPr lang="lv-LV"/>
          </a:p>
        </p:txBody>
      </p:sp>
    </p:spTree>
    <p:extLst>
      <p:ext uri="{BB962C8B-B14F-4D97-AF65-F5344CB8AC3E}">
        <p14:creationId xmlns:p14="http://schemas.microsoft.com/office/powerpoint/2010/main" val="3065682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adaļas galvene">
    <p:spTree>
      <p:nvGrpSpPr>
        <p:cNvPr id="1" name=""/>
        <p:cNvGrpSpPr/>
        <p:nvPr/>
      </p:nvGrpSpPr>
      <p:grpSpPr>
        <a:xfrm>
          <a:off x="0" y="0"/>
          <a:ext cx="0" cy="0"/>
          <a:chOff x="0" y="0"/>
          <a:chExt cx="0" cy="0"/>
        </a:xfrm>
      </p:grpSpPr>
      <p:sp>
        <p:nvSpPr>
          <p:cNvPr id="2" name="Virsraksts 1">
            <a:extLst>
              <a:ext uri="{FF2B5EF4-FFF2-40B4-BE49-F238E27FC236}">
                <a16:creationId xmlns:a16="http://schemas.microsoft.com/office/drawing/2014/main" id="{7D8B44D9-99B5-4A99-8C95-9682E7117808}"/>
              </a:ext>
            </a:extLst>
          </p:cNvPr>
          <p:cNvSpPr>
            <a:spLocks noGrp="1"/>
          </p:cNvSpPr>
          <p:nvPr>
            <p:ph type="title"/>
          </p:nvPr>
        </p:nvSpPr>
        <p:spPr>
          <a:xfrm>
            <a:off x="831850" y="1709738"/>
            <a:ext cx="10515600" cy="2852737"/>
          </a:xfrm>
        </p:spPr>
        <p:txBody>
          <a:bodyPr anchor="b"/>
          <a:lstStyle>
            <a:lvl1pPr>
              <a:defRPr sz="6000"/>
            </a:lvl1pPr>
          </a:lstStyle>
          <a:p>
            <a:r>
              <a:rPr lang="lv-LV"/>
              <a:t>Rediģēt šablona virsraksta stilu</a:t>
            </a:r>
          </a:p>
        </p:txBody>
      </p:sp>
      <p:sp>
        <p:nvSpPr>
          <p:cNvPr id="3" name="Teksta vietturis 2">
            <a:extLst>
              <a:ext uri="{FF2B5EF4-FFF2-40B4-BE49-F238E27FC236}">
                <a16:creationId xmlns:a16="http://schemas.microsoft.com/office/drawing/2014/main" id="{D715BC17-A7C7-45B6-85CF-355A28172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lv-LV"/>
              <a:t>Noklikšķiniet, lai rediģētu šablona teksta stilus</a:t>
            </a:r>
          </a:p>
        </p:txBody>
      </p:sp>
      <p:sp>
        <p:nvSpPr>
          <p:cNvPr id="4" name="Datuma vietturis 3">
            <a:extLst>
              <a:ext uri="{FF2B5EF4-FFF2-40B4-BE49-F238E27FC236}">
                <a16:creationId xmlns:a16="http://schemas.microsoft.com/office/drawing/2014/main" id="{B40A8C21-1B4E-42C5-821D-7C01B20C6A79}"/>
              </a:ext>
            </a:extLst>
          </p:cNvPr>
          <p:cNvSpPr>
            <a:spLocks noGrp="1"/>
          </p:cNvSpPr>
          <p:nvPr>
            <p:ph type="dt" sz="half" idx="10"/>
          </p:nvPr>
        </p:nvSpPr>
        <p:spPr/>
        <p:txBody>
          <a:bodyPr/>
          <a:lstStyle/>
          <a:p>
            <a:fld id="{C38CC174-1FF6-49A4-B8EE-0E46245F596C}" type="datetimeFigureOut">
              <a:rPr lang="lv-LV" smtClean="0"/>
              <a:t>03.03.2022</a:t>
            </a:fld>
            <a:endParaRPr lang="lv-LV"/>
          </a:p>
        </p:txBody>
      </p:sp>
      <p:sp>
        <p:nvSpPr>
          <p:cNvPr id="5" name="Kājenes vietturis 4">
            <a:extLst>
              <a:ext uri="{FF2B5EF4-FFF2-40B4-BE49-F238E27FC236}">
                <a16:creationId xmlns:a16="http://schemas.microsoft.com/office/drawing/2014/main" id="{E774F106-3852-4631-A680-469EFEB317DF}"/>
              </a:ext>
            </a:extLst>
          </p:cNvPr>
          <p:cNvSpPr>
            <a:spLocks noGrp="1"/>
          </p:cNvSpPr>
          <p:nvPr>
            <p:ph type="ftr" sz="quarter" idx="11"/>
          </p:nvPr>
        </p:nvSpPr>
        <p:spPr/>
        <p:txBody>
          <a:bodyPr/>
          <a:lstStyle/>
          <a:p>
            <a:endParaRPr lang="lv-LV"/>
          </a:p>
        </p:txBody>
      </p:sp>
      <p:sp>
        <p:nvSpPr>
          <p:cNvPr id="6" name="Slaida numura vietturis 5">
            <a:extLst>
              <a:ext uri="{FF2B5EF4-FFF2-40B4-BE49-F238E27FC236}">
                <a16:creationId xmlns:a16="http://schemas.microsoft.com/office/drawing/2014/main" id="{AAA8E4FC-3FB0-4725-AF67-4B9B3F539C76}"/>
              </a:ext>
            </a:extLst>
          </p:cNvPr>
          <p:cNvSpPr>
            <a:spLocks noGrp="1"/>
          </p:cNvSpPr>
          <p:nvPr>
            <p:ph type="sldNum" sz="quarter" idx="12"/>
          </p:nvPr>
        </p:nvSpPr>
        <p:spPr/>
        <p:txBody>
          <a:bodyPr/>
          <a:lstStyle/>
          <a:p>
            <a:fld id="{31812239-7A23-4BA2-91A7-61C1293C655E}" type="slidenum">
              <a:rPr lang="lv-LV" smtClean="0"/>
              <a:t>‹#›</a:t>
            </a:fld>
            <a:endParaRPr lang="lv-LV"/>
          </a:p>
        </p:txBody>
      </p:sp>
    </p:spTree>
    <p:extLst>
      <p:ext uri="{BB962C8B-B14F-4D97-AF65-F5344CB8AC3E}">
        <p14:creationId xmlns:p14="http://schemas.microsoft.com/office/powerpoint/2010/main" val="486841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ivi satura bloki">
    <p:spTree>
      <p:nvGrpSpPr>
        <p:cNvPr id="1" name=""/>
        <p:cNvGrpSpPr/>
        <p:nvPr/>
      </p:nvGrpSpPr>
      <p:grpSpPr>
        <a:xfrm>
          <a:off x="0" y="0"/>
          <a:ext cx="0" cy="0"/>
          <a:chOff x="0" y="0"/>
          <a:chExt cx="0" cy="0"/>
        </a:xfrm>
      </p:grpSpPr>
      <p:sp>
        <p:nvSpPr>
          <p:cNvPr id="2" name="Virsraksts 1">
            <a:extLst>
              <a:ext uri="{FF2B5EF4-FFF2-40B4-BE49-F238E27FC236}">
                <a16:creationId xmlns:a16="http://schemas.microsoft.com/office/drawing/2014/main" id="{483C0A52-76DF-4ADF-80B7-8A155FE52BC7}"/>
              </a:ext>
            </a:extLst>
          </p:cNvPr>
          <p:cNvSpPr>
            <a:spLocks noGrp="1"/>
          </p:cNvSpPr>
          <p:nvPr>
            <p:ph type="title"/>
          </p:nvPr>
        </p:nvSpPr>
        <p:spPr/>
        <p:txBody>
          <a:bodyPr/>
          <a:lstStyle/>
          <a:p>
            <a:r>
              <a:rPr lang="lv-LV"/>
              <a:t>Rediģēt šablona virsraksta stilu</a:t>
            </a:r>
          </a:p>
        </p:txBody>
      </p:sp>
      <p:sp>
        <p:nvSpPr>
          <p:cNvPr id="3" name="Satura vietturis 2">
            <a:extLst>
              <a:ext uri="{FF2B5EF4-FFF2-40B4-BE49-F238E27FC236}">
                <a16:creationId xmlns:a16="http://schemas.microsoft.com/office/drawing/2014/main" id="{6E5A1C3E-041C-47F4-8064-317904302B19}"/>
              </a:ext>
            </a:extLst>
          </p:cNvPr>
          <p:cNvSpPr>
            <a:spLocks noGrp="1"/>
          </p:cNvSpPr>
          <p:nvPr>
            <p:ph sz="half" idx="1"/>
          </p:nvPr>
        </p:nvSpPr>
        <p:spPr>
          <a:xfrm>
            <a:off x="838200" y="1825625"/>
            <a:ext cx="5181600" cy="4351338"/>
          </a:xfrm>
        </p:spPr>
        <p:txBody>
          <a:bodyPr/>
          <a:lstStyle/>
          <a:p>
            <a:pPr lvl="0"/>
            <a:r>
              <a:rPr lang="lv-LV"/>
              <a:t>Noklikšķiniet, lai rediģētu šablona teksta stilus</a:t>
            </a:r>
          </a:p>
          <a:p>
            <a:pPr lvl="1"/>
            <a:r>
              <a:rPr lang="lv-LV"/>
              <a:t>Otrais līmenis</a:t>
            </a:r>
          </a:p>
          <a:p>
            <a:pPr lvl="2"/>
            <a:r>
              <a:rPr lang="lv-LV"/>
              <a:t>Trešais līmenis</a:t>
            </a:r>
          </a:p>
          <a:p>
            <a:pPr lvl="3"/>
            <a:r>
              <a:rPr lang="lv-LV"/>
              <a:t>Ceturtais līmenis</a:t>
            </a:r>
          </a:p>
          <a:p>
            <a:pPr lvl="4"/>
            <a:r>
              <a:rPr lang="lv-LV"/>
              <a:t>Piektais līmenis</a:t>
            </a:r>
          </a:p>
        </p:txBody>
      </p:sp>
      <p:sp>
        <p:nvSpPr>
          <p:cNvPr id="4" name="Satura vietturis 3">
            <a:extLst>
              <a:ext uri="{FF2B5EF4-FFF2-40B4-BE49-F238E27FC236}">
                <a16:creationId xmlns:a16="http://schemas.microsoft.com/office/drawing/2014/main" id="{E03F7FB5-DA6C-4B13-8AC9-C408DF4DB935}"/>
              </a:ext>
            </a:extLst>
          </p:cNvPr>
          <p:cNvSpPr>
            <a:spLocks noGrp="1"/>
          </p:cNvSpPr>
          <p:nvPr>
            <p:ph sz="half" idx="2"/>
          </p:nvPr>
        </p:nvSpPr>
        <p:spPr>
          <a:xfrm>
            <a:off x="6172200" y="1825625"/>
            <a:ext cx="5181600" cy="4351338"/>
          </a:xfrm>
        </p:spPr>
        <p:txBody>
          <a:bodyPr/>
          <a:lstStyle/>
          <a:p>
            <a:pPr lvl="0"/>
            <a:r>
              <a:rPr lang="lv-LV"/>
              <a:t>Noklikšķiniet, lai rediģētu šablona teksta stilus</a:t>
            </a:r>
          </a:p>
          <a:p>
            <a:pPr lvl="1"/>
            <a:r>
              <a:rPr lang="lv-LV"/>
              <a:t>Otrais līmenis</a:t>
            </a:r>
          </a:p>
          <a:p>
            <a:pPr lvl="2"/>
            <a:r>
              <a:rPr lang="lv-LV"/>
              <a:t>Trešais līmenis</a:t>
            </a:r>
          </a:p>
          <a:p>
            <a:pPr lvl="3"/>
            <a:r>
              <a:rPr lang="lv-LV"/>
              <a:t>Ceturtais līmenis</a:t>
            </a:r>
          </a:p>
          <a:p>
            <a:pPr lvl="4"/>
            <a:r>
              <a:rPr lang="lv-LV"/>
              <a:t>Piektais līmenis</a:t>
            </a:r>
          </a:p>
        </p:txBody>
      </p:sp>
      <p:sp>
        <p:nvSpPr>
          <p:cNvPr id="5" name="Datuma vietturis 4">
            <a:extLst>
              <a:ext uri="{FF2B5EF4-FFF2-40B4-BE49-F238E27FC236}">
                <a16:creationId xmlns:a16="http://schemas.microsoft.com/office/drawing/2014/main" id="{7F45A6B9-9A15-4791-8945-8EFAA4E225CE}"/>
              </a:ext>
            </a:extLst>
          </p:cNvPr>
          <p:cNvSpPr>
            <a:spLocks noGrp="1"/>
          </p:cNvSpPr>
          <p:nvPr>
            <p:ph type="dt" sz="half" idx="10"/>
          </p:nvPr>
        </p:nvSpPr>
        <p:spPr/>
        <p:txBody>
          <a:bodyPr/>
          <a:lstStyle/>
          <a:p>
            <a:fld id="{C38CC174-1FF6-49A4-B8EE-0E46245F596C}" type="datetimeFigureOut">
              <a:rPr lang="lv-LV" smtClean="0"/>
              <a:t>03.03.2022</a:t>
            </a:fld>
            <a:endParaRPr lang="lv-LV"/>
          </a:p>
        </p:txBody>
      </p:sp>
      <p:sp>
        <p:nvSpPr>
          <p:cNvPr id="6" name="Kājenes vietturis 5">
            <a:extLst>
              <a:ext uri="{FF2B5EF4-FFF2-40B4-BE49-F238E27FC236}">
                <a16:creationId xmlns:a16="http://schemas.microsoft.com/office/drawing/2014/main" id="{A3750352-4AA6-40FD-B8CD-DCA5BEE3A4F5}"/>
              </a:ext>
            </a:extLst>
          </p:cNvPr>
          <p:cNvSpPr>
            <a:spLocks noGrp="1"/>
          </p:cNvSpPr>
          <p:nvPr>
            <p:ph type="ftr" sz="quarter" idx="11"/>
          </p:nvPr>
        </p:nvSpPr>
        <p:spPr/>
        <p:txBody>
          <a:bodyPr/>
          <a:lstStyle/>
          <a:p>
            <a:endParaRPr lang="lv-LV"/>
          </a:p>
        </p:txBody>
      </p:sp>
      <p:sp>
        <p:nvSpPr>
          <p:cNvPr id="7" name="Slaida numura vietturis 6">
            <a:extLst>
              <a:ext uri="{FF2B5EF4-FFF2-40B4-BE49-F238E27FC236}">
                <a16:creationId xmlns:a16="http://schemas.microsoft.com/office/drawing/2014/main" id="{3947B2AD-D512-48AE-B349-4C06609749DD}"/>
              </a:ext>
            </a:extLst>
          </p:cNvPr>
          <p:cNvSpPr>
            <a:spLocks noGrp="1"/>
          </p:cNvSpPr>
          <p:nvPr>
            <p:ph type="sldNum" sz="quarter" idx="12"/>
          </p:nvPr>
        </p:nvSpPr>
        <p:spPr/>
        <p:txBody>
          <a:bodyPr/>
          <a:lstStyle/>
          <a:p>
            <a:fld id="{31812239-7A23-4BA2-91A7-61C1293C655E}" type="slidenum">
              <a:rPr lang="lv-LV" smtClean="0"/>
              <a:t>‹#›</a:t>
            </a:fld>
            <a:endParaRPr lang="lv-LV"/>
          </a:p>
        </p:txBody>
      </p:sp>
    </p:spTree>
    <p:extLst>
      <p:ext uri="{BB962C8B-B14F-4D97-AF65-F5344CB8AC3E}">
        <p14:creationId xmlns:p14="http://schemas.microsoft.com/office/powerpoint/2010/main" val="114163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līdzinājums">
    <p:spTree>
      <p:nvGrpSpPr>
        <p:cNvPr id="1" name=""/>
        <p:cNvGrpSpPr/>
        <p:nvPr/>
      </p:nvGrpSpPr>
      <p:grpSpPr>
        <a:xfrm>
          <a:off x="0" y="0"/>
          <a:ext cx="0" cy="0"/>
          <a:chOff x="0" y="0"/>
          <a:chExt cx="0" cy="0"/>
        </a:xfrm>
      </p:grpSpPr>
      <p:sp>
        <p:nvSpPr>
          <p:cNvPr id="2" name="Virsraksts 1">
            <a:extLst>
              <a:ext uri="{FF2B5EF4-FFF2-40B4-BE49-F238E27FC236}">
                <a16:creationId xmlns:a16="http://schemas.microsoft.com/office/drawing/2014/main" id="{3AD38201-B8D9-4686-AFD8-882F1639A0D0}"/>
              </a:ext>
            </a:extLst>
          </p:cNvPr>
          <p:cNvSpPr>
            <a:spLocks noGrp="1"/>
          </p:cNvSpPr>
          <p:nvPr>
            <p:ph type="title"/>
          </p:nvPr>
        </p:nvSpPr>
        <p:spPr>
          <a:xfrm>
            <a:off x="839788" y="365125"/>
            <a:ext cx="10515600" cy="1325563"/>
          </a:xfrm>
        </p:spPr>
        <p:txBody>
          <a:bodyPr/>
          <a:lstStyle/>
          <a:p>
            <a:r>
              <a:rPr lang="lv-LV"/>
              <a:t>Rediģēt šablona virsraksta stilu</a:t>
            </a:r>
          </a:p>
        </p:txBody>
      </p:sp>
      <p:sp>
        <p:nvSpPr>
          <p:cNvPr id="3" name="Teksta vietturis 2">
            <a:extLst>
              <a:ext uri="{FF2B5EF4-FFF2-40B4-BE49-F238E27FC236}">
                <a16:creationId xmlns:a16="http://schemas.microsoft.com/office/drawing/2014/main" id="{C1D7A0B2-CFF6-4F7D-B40A-15DF0FB20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v-LV"/>
              <a:t>Noklikšķiniet, lai rediģētu šablona teksta stilus</a:t>
            </a:r>
          </a:p>
        </p:txBody>
      </p:sp>
      <p:sp>
        <p:nvSpPr>
          <p:cNvPr id="4" name="Satura vietturis 3">
            <a:extLst>
              <a:ext uri="{FF2B5EF4-FFF2-40B4-BE49-F238E27FC236}">
                <a16:creationId xmlns:a16="http://schemas.microsoft.com/office/drawing/2014/main" id="{5BE83574-0A3B-4E79-9165-619C24F33E07}"/>
              </a:ext>
            </a:extLst>
          </p:cNvPr>
          <p:cNvSpPr>
            <a:spLocks noGrp="1"/>
          </p:cNvSpPr>
          <p:nvPr>
            <p:ph sz="half" idx="2"/>
          </p:nvPr>
        </p:nvSpPr>
        <p:spPr>
          <a:xfrm>
            <a:off x="839788" y="2505075"/>
            <a:ext cx="5157787" cy="3684588"/>
          </a:xfrm>
        </p:spPr>
        <p:txBody>
          <a:bodyPr/>
          <a:lstStyle/>
          <a:p>
            <a:pPr lvl="0"/>
            <a:r>
              <a:rPr lang="lv-LV"/>
              <a:t>Noklikšķiniet, lai rediģētu šablona teksta stilus</a:t>
            </a:r>
          </a:p>
          <a:p>
            <a:pPr lvl="1"/>
            <a:r>
              <a:rPr lang="lv-LV"/>
              <a:t>Otrais līmenis</a:t>
            </a:r>
          </a:p>
          <a:p>
            <a:pPr lvl="2"/>
            <a:r>
              <a:rPr lang="lv-LV"/>
              <a:t>Trešais līmenis</a:t>
            </a:r>
          </a:p>
          <a:p>
            <a:pPr lvl="3"/>
            <a:r>
              <a:rPr lang="lv-LV"/>
              <a:t>Ceturtais līmenis</a:t>
            </a:r>
          </a:p>
          <a:p>
            <a:pPr lvl="4"/>
            <a:r>
              <a:rPr lang="lv-LV"/>
              <a:t>Piektais līmenis</a:t>
            </a:r>
          </a:p>
        </p:txBody>
      </p:sp>
      <p:sp>
        <p:nvSpPr>
          <p:cNvPr id="5" name="Teksta vietturis 4">
            <a:extLst>
              <a:ext uri="{FF2B5EF4-FFF2-40B4-BE49-F238E27FC236}">
                <a16:creationId xmlns:a16="http://schemas.microsoft.com/office/drawing/2014/main" id="{15EC1EAD-16A8-48C8-904B-5672F78812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v-LV"/>
              <a:t>Noklikšķiniet, lai rediģētu šablona teksta stilus</a:t>
            </a:r>
          </a:p>
        </p:txBody>
      </p:sp>
      <p:sp>
        <p:nvSpPr>
          <p:cNvPr id="6" name="Satura vietturis 5">
            <a:extLst>
              <a:ext uri="{FF2B5EF4-FFF2-40B4-BE49-F238E27FC236}">
                <a16:creationId xmlns:a16="http://schemas.microsoft.com/office/drawing/2014/main" id="{C68BDCEF-4782-4034-B2C0-19B9B24C3806}"/>
              </a:ext>
            </a:extLst>
          </p:cNvPr>
          <p:cNvSpPr>
            <a:spLocks noGrp="1"/>
          </p:cNvSpPr>
          <p:nvPr>
            <p:ph sz="quarter" idx="4"/>
          </p:nvPr>
        </p:nvSpPr>
        <p:spPr>
          <a:xfrm>
            <a:off x="6172200" y="2505075"/>
            <a:ext cx="5183188" cy="3684588"/>
          </a:xfrm>
        </p:spPr>
        <p:txBody>
          <a:bodyPr/>
          <a:lstStyle/>
          <a:p>
            <a:pPr lvl="0"/>
            <a:r>
              <a:rPr lang="lv-LV"/>
              <a:t>Noklikšķiniet, lai rediģētu šablona teksta stilus</a:t>
            </a:r>
          </a:p>
          <a:p>
            <a:pPr lvl="1"/>
            <a:r>
              <a:rPr lang="lv-LV"/>
              <a:t>Otrais līmenis</a:t>
            </a:r>
          </a:p>
          <a:p>
            <a:pPr lvl="2"/>
            <a:r>
              <a:rPr lang="lv-LV"/>
              <a:t>Trešais līmenis</a:t>
            </a:r>
          </a:p>
          <a:p>
            <a:pPr lvl="3"/>
            <a:r>
              <a:rPr lang="lv-LV"/>
              <a:t>Ceturtais līmenis</a:t>
            </a:r>
          </a:p>
          <a:p>
            <a:pPr lvl="4"/>
            <a:r>
              <a:rPr lang="lv-LV"/>
              <a:t>Piektais līmenis</a:t>
            </a:r>
          </a:p>
        </p:txBody>
      </p:sp>
      <p:sp>
        <p:nvSpPr>
          <p:cNvPr id="7" name="Datuma vietturis 6">
            <a:extLst>
              <a:ext uri="{FF2B5EF4-FFF2-40B4-BE49-F238E27FC236}">
                <a16:creationId xmlns:a16="http://schemas.microsoft.com/office/drawing/2014/main" id="{876E6CF8-1935-4942-9325-CF1FFC80A05B}"/>
              </a:ext>
            </a:extLst>
          </p:cNvPr>
          <p:cNvSpPr>
            <a:spLocks noGrp="1"/>
          </p:cNvSpPr>
          <p:nvPr>
            <p:ph type="dt" sz="half" idx="10"/>
          </p:nvPr>
        </p:nvSpPr>
        <p:spPr/>
        <p:txBody>
          <a:bodyPr/>
          <a:lstStyle/>
          <a:p>
            <a:fld id="{C38CC174-1FF6-49A4-B8EE-0E46245F596C}" type="datetimeFigureOut">
              <a:rPr lang="lv-LV" smtClean="0"/>
              <a:t>03.03.2022</a:t>
            </a:fld>
            <a:endParaRPr lang="lv-LV"/>
          </a:p>
        </p:txBody>
      </p:sp>
      <p:sp>
        <p:nvSpPr>
          <p:cNvPr id="8" name="Kājenes vietturis 7">
            <a:extLst>
              <a:ext uri="{FF2B5EF4-FFF2-40B4-BE49-F238E27FC236}">
                <a16:creationId xmlns:a16="http://schemas.microsoft.com/office/drawing/2014/main" id="{24B87E99-DDD1-4CFB-9B28-0ED3B5C148DF}"/>
              </a:ext>
            </a:extLst>
          </p:cNvPr>
          <p:cNvSpPr>
            <a:spLocks noGrp="1"/>
          </p:cNvSpPr>
          <p:nvPr>
            <p:ph type="ftr" sz="quarter" idx="11"/>
          </p:nvPr>
        </p:nvSpPr>
        <p:spPr/>
        <p:txBody>
          <a:bodyPr/>
          <a:lstStyle/>
          <a:p>
            <a:endParaRPr lang="lv-LV"/>
          </a:p>
        </p:txBody>
      </p:sp>
      <p:sp>
        <p:nvSpPr>
          <p:cNvPr id="9" name="Slaida numura vietturis 8">
            <a:extLst>
              <a:ext uri="{FF2B5EF4-FFF2-40B4-BE49-F238E27FC236}">
                <a16:creationId xmlns:a16="http://schemas.microsoft.com/office/drawing/2014/main" id="{EE12FADD-578F-4588-88D0-559C47C7470F}"/>
              </a:ext>
            </a:extLst>
          </p:cNvPr>
          <p:cNvSpPr>
            <a:spLocks noGrp="1"/>
          </p:cNvSpPr>
          <p:nvPr>
            <p:ph type="sldNum" sz="quarter" idx="12"/>
          </p:nvPr>
        </p:nvSpPr>
        <p:spPr/>
        <p:txBody>
          <a:bodyPr/>
          <a:lstStyle/>
          <a:p>
            <a:fld id="{31812239-7A23-4BA2-91A7-61C1293C655E}" type="slidenum">
              <a:rPr lang="lv-LV" smtClean="0"/>
              <a:t>‹#›</a:t>
            </a:fld>
            <a:endParaRPr lang="lv-LV"/>
          </a:p>
        </p:txBody>
      </p:sp>
    </p:spTree>
    <p:extLst>
      <p:ext uri="{BB962C8B-B14F-4D97-AF65-F5344CB8AC3E}">
        <p14:creationId xmlns:p14="http://schemas.microsoft.com/office/powerpoint/2010/main" val="2397079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kai virsraksts">
    <p:spTree>
      <p:nvGrpSpPr>
        <p:cNvPr id="1" name=""/>
        <p:cNvGrpSpPr/>
        <p:nvPr/>
      </p:nvGrpSpPr>
      <p:grpSpPr>
        <a:xfrm>
          <a:off x="0" y="0"/>
          <a:ext cx="0" cy="0"/>
          <a:chOff x="0" y="0"/>
          <a:chExt cx="0" cy="0"/>
        </a:xfrm>
      </p:grpSpPr>
      <p:sp>
        <p:nvSpPr>
          <p:cNvPr id="2" name="Virsraksts 1">
            <a:extLst>
              <a:ext uri="{FF2B5EF4-FFF2-40B4-BE49-F238E27FC236}">
                <a16:creationId xmlns:a16="http://schemas.microsoft.com/office/drawing/2014/main" id="{7A775B40-C0DA-4251-9D9C-D484A917C3FD}"/>
              </a:ext>
            </a:extLst>
          </p:cNvPr>
          <p:cNvSpPr>
            <a:spLocks noGrp="1"/>
          </p:cNvSpPr>
          <p:nvPr>
            <p:ph type="title"/>
          </p:nvPr>
        </p:nvSpPr>
        <p:spPr/>
        <p:txBody>
          <a:bodyPr/>
          <a:lstStyle/>
          <a:p>
            <a:r>
              <a:rPr lang="lv-LV"/>
              <a:t>Rediģēt šablona virsraksta stilu</a:t>
            </a:r>
          </a:p>
        </p:txBody>
      </p:sp>
      <p:sp>
        <p:nvSpPr>
          <p:cNvPr id="3" name="Datuma vietturis 2">
            <a:extLst>
              <a:ext uri="{FF2B5EF4-FFF2-40B4-BE49-F238E27FC236}">
                <a16:creationId xmlns:a16="http://schemas.microsoft.com/office/drawing/2014/main" id="{32056476-6F95-4097-B3E8-0FE34DF625D4}"/>
              </a:ext>
            </a:extLst>
          </p:cNvPr>
          <p:cNvSpPr>
            <a:spLocks noGrp="1"/>
          </p:cNvSpPr>
          <p:nvPr>
            <p:ph type="dt" sz="half" idx="10"/>
          </p:nvPr>
        </p:nvSpPr>
        <p:spPr/>
        <p:txBody>
          <a:bodyPr/>
          <a:lstStyle/>
          <a:p>
            <a:fld id="{C38CC174-1FF6-49A4-B8EE-0E46245F596C}" type="datetimeFigureOut">
              <a:rPr lang="lv-LV" smtClean="0"/>
              <a:t>03.03.2022</a:t>
            </a:fld>
            <a:endParaRPr lang="lv-LV"/>
          </a:p>
        </p:txBody>
      </p:sp>
      <p:sp>
        <p:nvSpPr>
          <p:cNvPr id="4" name="Kājenes vietturis 3">
            <a:extLst>
              <a:ext uri="{FF2B5EF4-FFF2-40B4-BE49-F238E27FC236}">
                <a16:creationId xmlns:a16="http://schemas.microsoft.com/office/drawing/2014/main" id="{70CEAD44-3DB9-4AD0-88A7-8C1AC32BD15D}"/>
              </a:ext>
            </a:extLst>
          </p:cNvPr>
          <p:cNvSpPr>
            <a:spLocks noGrp="1"/>
          </p:cNvSpPr>
          <p:nvPr>
            <p:ph type="ftr" sz="quarter" idx="11"/>
          </p:nvPr>
        </p:nvSpPr>
        <p:spPr/>
        <p:txBody>
          <a:bodyPr/>
          <a:lstStyle/>
          <a:p>
            <a:endParaRPr lang="lv-LV"/>
          </a:p>
        </p:txBody>
      </p:sp>
      <p:sp>
        <p:nvSpPr>
          <p:cNvPr id="5" name="Slaida numura vietturis 4">
            <a:extLst>
              <a:ext uri="{FF2B5EF4-FFF2-40B4-BE49-F238E27FC236}">
                <a16:creationId xmlns:a16="http://schemas.microsoft.com/office/drawing/2014/main" id="{04356EF4-D48E-46DD-ABEC-B6532729F09F}"/>
              </a:ext>
            </a:extLst>
          </p:cNvPr>
          <p:cNvSpPr>
            <a:spLocks noGrp="1"/>
          </p:cNvSpPr>
          <p:nvPr>
            <p:ph type="sldNum" sz="quarter" idx="12"/>
          </p:nvPr>
        </p:nvSpPr>
        <p:spPr/>
        <p:txBody>
          <a:bodyPr/>
          <a:lstStyle/>
          <a:p>
            <a:fld id="{31812239-7A23-4BA2-91A7-61C1293C655E}" type="slidenum">
              <a:rPr lang="lv-LV" smtClean="0"/>
              <a:t>‹#›</a:t>
            </a:fld>
            <a:endParaRPr lang="lv-LV"/>
          </a:p>
        </p:txBody>
      </p:sp>
    </p:spTree>
    <p:extLst>
      <p:ext uri="{BB962C8B-B14F-4D97-AF65-F5344CB8AC3E}">
        <p14:creationId xmlns:p14="http://schemas.microsoft.com/office/powerpoint/2010/main" val="3468422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ukšs">
    <p:spTree>
      <p:nvGrpSpPr>
        <p:cNvPr id="1" name=""/>
        <p:cNvGrpSpPr/>
        <p:nvPr/>
      </p:nvGrpSpPr>
      <p:grpSpPr>
        <a:xfrm>
          <a:off x="0" y="0"/>
          <a:ext cx="0" cy="0"/>
          <a:chOff x="0" y="0"/>
          <a:chExt cx="0" cy="0"/>
        </a:xfrm>
      </p:grpSpPr>
      <p:sp>
        <p:nvSpPr>
          <p:cNvPr id="2" name="Datuma vietturis 1">
            <a:extLst>
              <a:ext uri="{FF2B5EF4-FFF2-40B4-BE49-F238E27FC236}">
                <a16:creationId xmlns:a16="http://schemas.microsoft.com/office/drawing/2014/main" id="{EC42CE93-3DE4-4460-8219-52BB3F5114B9}"/>
              </a:ext>
            </a:extLst>
          </p:cNvPr>
          <p:cNvSpPr>
            <a:spLocks noGrp="1"/>
          </p:cNvSpPr>
          <p:nvPr>
            <p:ph type="dt" sz="half" idx="10"/>
          </p:nvPr>
        </p:nvSpPr>
        <p:spPr/>
        <p:txBody>
          <a:bodyPr/>
          <a:lstStyle/>
          <a:p>
            <a:fld id="{C38CC174-1FF6-49A4-B8EE-0E46245F596C}" type="datetimeFigureOut">
              <a:rPr lang="lv-LV" smtClean="0"/>
              <a:t>03.03.2022</a:t>
            </a:fld>
            <a:endParaRPr lang="lv-LV"/>
          </a:p>
        </p:txBody>
      </p:sp>
      <p:sp>
        <p:nvSpPr>
          <p:cNvPr id="3" name="Kājenes vietturis 2">
            <a:extLst>
              <a:ext uri="{FF2B5EF4-FFF2-40B4-BE49-F238E27FC236}">
                <a16:creationId xmlns:a16="http://schemas.microsoft.com/office/drawing/2014/main" id="{3C8B015A-AFC4-4663-B152-08B564873495}"/>
              </a:ext>
            </a:extLst>
          </p:cNvPr>
          <p:cNvSpPr>
            <a:spLocks noGrp="1"/>
          </p:cNvSpPr>
          <p:nvPr>
            <p:ph type="ftr" sz="quarter" idx="11"/>
          </p:nvPr>
        </p:nvSpPr>
        <p:spPr/>
        <p:txBody>
          <a:bodyPr/>
          <a:lstStyle/>
          <a:p>
            <a:endParaRPr lang="lv-LV"/>
          </a:p>
        </p:txBody>
      </p:sp>
      <p:sp>
        <p:nvSpPr>
          <p:cNvPr id="4" name="Slaida numura vietturis 3">
            <a:extLst>
              <a:ext uri="{FF2B5EF4-FFF2-40B4-BE49-F238E27FC236}">
                <a16:creationId xmlns:a16="http://schemas.microsoft.com/office/drawing/2014/main" id="{8AC267E5-4970-4C5C-A820-5397BE7340F8}"/>
              </a:ext>
            </a:extLst>
          </p:cNvPr>
          <p:cNvSpPr>
            <a:spLocks noGrp="1"/>
          </p:cNvSpPr>
          <p:nvPr>
            <p:ph type="sldNum" sz="quarter" idx="12"/>
          </p:nvPr>
        </p:nvSpPr>
        <p:spPr/>
        <p:txBody>
          <a:bodyPr/>
          <a:lstStyle/>
          <a:p>
            <a:fld id="{31812239-7A23-4BA2-91A7-61C1293C655E}" type="slidenum">
              <a:rPr lang="lv-LV" smtClean="0"/>
              <a:t>‹#›</a:t>
            </a:fld>
            <a:endParaRPr lang="lv-LV"/>
          </a:p>
        </p:txBody>
      </p:sp>
    </p:spTree>
    <p:extLst>
      <p:ext uri="{BB962C8B-B14F-4D97-AF65-F5344CB8AC3E}">
        <p14:creationId xmlns:p14="http://schemas.microsoft.com/office/powerpoint/2010/main" val="362072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turs ar parakstu">
    <p:spTree>
      <p:nvGrpSpPr>
        <p:cNvPr id="1" name=""/>
        <p:cNvGrpSpPr/>
        <p:nvPr/>
      </p:nvGrpSpPr>
      <p:grpSpPr>
        <a:xfrm>
          <a:off x="0" y="0"/>
          <a:ext cx="0" cy="0"/>
          <a:chOff x="0" y="0"/>
          <a:chExt cx="0" cy="0"/>
        </a:xfrm>
      </p:grpSpPr>
      <p:sp>
        <p:nvSpPr>
          <p:cNvPr id="2" name="Virsraksts 1">
            <a:extLst>
              <a:ext uri="{FF2B5EF4-FFF2-40B4-BE49-F238E27FC236}">
                <a16:creationId xmlns:a16="http://schemas.microsoft.com/office/drawing/2014/main" id="{87D9539F-46DE-4C71-84BE-3557A095366B}"/>
              </a:ext>
            </a:extLst>
          </p:cNvPr>
          <p:cNvSpPr>
            <a:spLocks noGrp="1"/>
          </p:cNvSpPr>
          <p:nvPr>
            <p:ph type="title"/>
          </p:nvPr>
        </p:nvSpPr>
        <p:spPr>
          <a:xfrm>
            <a:off x="839788" y="457200"/>
            <a:ext cx="3932237" cy="1600200"/>
          </a:xfrm>
        </p:spPr>
        <p:txBody>
          <a:bodyPr anchor="b"/>
          <a:lstStyle>
            <a:lvl1pPr>
              <a:defRPr sz="3200"/>
            </a:lvl1pPr>
          </a:lstStyle>
          <a:p>
            <a:r>
              <a:rPr lang="lv-LV"/>
              <a:t>Rediģēt šablona virsraksta stilu</a:t>
            </a:r>
          </a:p>
        </p:txBody>
      </p:sp>
      <p:sp>
        <p:nvSpPr>
          <p:cNvPr id="3" name="Satura vietturis 2">
            <a:extLst>
              <a:ext uri="{FF2B5EF4-FFF2-40B4-BE49-F238E27FC236}">
                <a16:creationId xmlns:a16="http://schemas.microsoft.com/office/drawing/2014/main" id="{B839ADE8-CE61-4F69-853A-080EEE53E2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lv-LV"/>
              <a:t>Noklikšķiniet, lai rediģētu šablona teksta stilus</a:t>
            </a:r>
          </a:p>
          <a:p>
            <a:pPr lvl="1"/>
            <a:r>
              <a:rPr lang="lv-LV"/>
              <a:t>Otrais līmenis</a:t>
            </a:r>
          </a:p>
          <a:p>
            <a:pPr lvl="2"/>
            <a:r>
              <a:rPr lang="lv-LV"/>
              <a:t>Trešais līmenis</a:t>
            </a:r>
          </a:p>
          <a:p>
            <a:pPr lvl="3"/>
            <a:r>
              <a:rPr lang="lv-LV"/>
              <a:t>Ceturtais līmenis</a:t>
            </a:r>
          </a:p>
          <a:p>
            <a:pPr lvl="4"/>
            <a:r>
              <a:rPr lang="lv-LV"/>
              <a:t>Piektais līmenis</a:t>
            </a:r>
          </a:p>
        </p:txBody>
      </p:sp>
      <p:sp>
        <p:nvSpPr>
          <p:cNvPr id="4" name="Teksta vietturis 3">
            <a:extLst>
              <a:ext uri="{FF2B5EF4-FFF2-40B4-BE49-F238E27FC236}">
                <a16:creationId xmlns:a16="http://schemas.microsoft.com/office/drawing/2014/main" id="{B66A57E9-45C8-47C0-9CFA-DB6FE0190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v-LV"/>
              <a:t>Noklikšķiniet, lai rediģētu šablona teksta stilus</a:t>
            </a:r>
          </a:p>
        </p:txBody>
      </p:sp>
      <p:sp>
        <p:nvSpPr>
          <p:cNvPr id="5" name="Datuma vietturis 4">
            <a:extLst>
              <a:ext uri="{FF2B5EF4-FFF2-40B4-BE49-F238E27FC236}">
                <a16:creationId xmlns:a16="http://schemas.microsoft.com/office/drawing/2014/main" id="{1381E4ED-AAAE-487C-81E9-9FA7B0E09E6A}"/>
              </a:ext>
            </a:extLst>
          </p:cNvPr>
          <p:cNvSpPr>
            <a:spLocks noGrp="1"/>
          </p:cNvSpPr>
          <p:nvPr>
            <p:ph type="dt" sz="half" idx="10"/>
          </p:nvPr>
        </p:nvSpPr>
        <p:spPr/>
        <p:txBody>
          <a:bodyPr/>
          <a:lstStyle/>
          <a:p>
            <a:fld id="{C38CC174-1FF6-49A4-B8EE-0E46245F596C}" type="datetimeFigureOut">
              <a:rPr lang="lv-LV" smtClean="0"/>
              <a:t>03.03.2022</a:t>
            </a:fld>
            <a:endParaRPr lang="lv-LV"/>
          </a:p>
        </p:txBody>
      </p:sp>
      <p:sp>
        <p:nvSpPr>
          <p:cNvPr id="6" name="Kājenes vietturis 5">
            <a:extLst>
              <a:ext uri="{FF2B5EF4-FFF2-40B4-BE49-F238E27FC236}">
                <a16:creationId xmlns:a16="http://schemas.microsoft.com/office/drawing/2014/main" id="{984CAA80-CFC8-409F-A1C5-70AED772BE3E}"/>
              </a:ext>
            </a:extLst>
          </p:cNvPr>
          <p:cNvSpPr>
            <a:spLocks noGrp="1"/>
          </p:cNvSpPr>
          <p:nvPr>
            <p:ph type="ftr" sz="quarter" idx="11"/>
          </p:nvPr>
        </p:nvSpPr>
        <p:spPr/>
        <p:txBody>
          <a:bodyPr/>
          <a:lstStyle/>
          <a:p>
            <a:endParaRPr lang="lv-LV"/>
          </a:p>
        </p:txBody>
      </p:sp>
      <p:sp>
        <p:nvSpPr>
          <p:cNvPr id="7" name="Slaida numura vietturis 6">
            <a:extLst>
              <a:ext uri="{FF2B5EF4-FFF2-40B4-BE49-F238E27FC236}">
                <a16:creationId xmlns:a16="http://schemas.microsoft.com/office/drawing/2014/main" id="{45788505-F8E1-4FE4-9DE1-8062E528CD60}"/>
              </a:ext>
            </a:extLst>
          </p:cNvPr>
          <p:cNvSpPr>
            <a:spLocks noGrp="1"/>
          </p:cNvSpPr>
          <p:nvPr>
            <p:ph type="sldNum" sz="quarter" idx="12"/>
          </p:nvPr>
        </p:nvSpPr>
        <p:spPr/>
        <p:txBody>
          <a:bodyPr/>
          <a:lstStyle/>
          <a:p>
            <a:fld id="{31812239-7A23-4BA2-91A7-61C1293C655E}" type="slidenum">
              <a:rPr lang="lv-LV" smtClean="0"/>
              <a:t>‹#›</a:t>
            </a:fld>
            <a:endParaRPr lang="lv-LV"/>
          </a:p>
        </p:txBody>
      </p:sp>
    </p:spTree>
    <p:extLst>
      <p:ext uri="{BB962C8B-B14F-4D97-AF65-F5344CB8AC3E}">
        <p14:creationId xmlns:p14="http://schemas.microsoft.com/office/powerpoint/2010/main" val="2957406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ttēls ar parakstu">
    <p:spTree>
      <p:nvGrpSpPr>
        <p:cNvPr id="1" name=""/>
        <p:cNvGrpSpPr/>
        <p:nvPr/>
      </p:nvGrpSpPr>
      <p:grpSpPr>
        <a:xfrm>
          <a:off x="0" y="0"/>
          <a:ext cx="0" cy="0"/>
          <a:chOff x="0" y="0"/>
          <a:chExt cx="0" cy="0"/>
        </a:xfrm>
      </p:grpSpPr>
      <p:sp>
        <p:nvSpPr>
          <p:cNvPr id="2" name="Virsraksts 1">
            <a:extLst>
              <a:ext uri="{FF2B5EF4-FFF2-40B4-BE49-F238E27FC236}">
                <a16:creationId xmlns:a16="http://schemas.microsoft.com/office/drawing/2014/main" id="{EDCA414A-2993-46D1-81A7-C4153E220CDE}"/>
              </a:ext>
            </a:extLst>
          </p:cNvPr>
          <p:cNvSpPr>
            <a:spLocks noGrp="1"/>
          </p:cNvSpPr>
          <p:nvPr>
            <p:ph type="title"/>
          </p:nvPr>
        </p:nvSpPr>
        <p:spPr>
          <a:xfrm>
            <a:off x="839788" y="457200"/>
            <a:ext cx="3932237" cy="1600200"/>
          </a:xfrm>
        </p:spPr>
        <p:txBody>
          <a:bodyPr anchor="b"/>
          <a:lstStyle>
            <a:lvl1pPr>
              <a:defRPr sz="3200"/>
            </a:lvl1pPr>
          </a:lstStyle>
          <a:p>
            <a:r>
              <a:rPr lang="lv-LV"/>
              <a:t>Rediģēt šablona virsraksta stilu</a:t>
            </a:r>
          </a:p>
        </p:txBody>
      </p:sp>
      <p:sp>
        <p:nvSpPr>
          <p:cNvPr id="3" name="Attēla vietturis 2">
            <a:extLst>
              <a:ext uri="{FF2B5EF4-FFF2-40B4-BE49-F238E27FC236}">
                <a16:creationId xmlns:a16="http://schemas.microsoft.com/office/drawing/2014/main" id="{0ACA33B7-273B-4C86-BE4C-A6A94592B4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v-LV"/>
          </a:p>
        </p:txBody>
      </p:sp>
      <p:sp>
        <p:nvSpPr>
          <p:cNvPr id="4" name="Teksta vietturis 3">
            <a:extLst>
              <a:ext uri="{FF2B5EF4-FFF2-40B4-BE49-F238E27FC236}">
                <a16:creationId xmlns:a16="http://schemas.microsoft.com/office/drawing/2014/main" id="{E38D85EB-6BDF-4EBD-9D40-7095D4469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v-LV"/>
              <a:t>Noklikšķiniet, lai rediģētu šablona teksta stilus</a:t>
            </a:r>
          </a:p>
        </p:txBody>
      </p:sp>
      <p:sp>
        <p:nvSpPr>
          <p:cNvPr id="5" name="Datuma vietturis 4">
            <a:extLst>
              <a:ext uri="{FF2B5EF4-FFF2-40B4-BE49-F238E27FC236}">
                <a16:creationId xmlns:a16="http://schemas.microsoft.com/office/drawing/2014/main" id="{5F3D76E7-3992-4C43-BC9C-978C0514A118}"/>
              </a:ext>
            </a:extLst>
          </p:cNvPr>
          <p:cNvSpPr>
            <a:spLocks noGrp="1"/>
          </p:cNvSpPr>
          <p:nvPr>
            <p:ph type="dt" sz="half" idx="10"/>
          </p:nvPr>
        </p:nvSpPr>
        <p:spPr/>
        <p:txBody>
          <a:bodyPr/>
          <a:lstStyle/>
          <a:p>
            <a:fld id="{C38CC174-1FF6-49A4-B8EE-0E46245F596C}" type="datetimeFigureOut">
              <a:rPr lang="lv-LV" smtClean="0"/>
              <a:t>03.03.2022</a:t>
            </a:fld>
            <a:endParaRPr lang="lv-LV"/>
          </a:p>
        </p:txBody>
      </p:sp>
      <p:sp>
        <p:nvSpPr>
          <p:cNvPr id="6" name="Kājenes vietturis 5">
            <a:extLst>
              <a:ext uri="{FF2B5EF4-FFF2-40B4-BE49-F238E27FC236}">
                <a16:creationId xmlns:a16="http://schemas.microsoft.com/office/drawing/2014/main" id="{097E20F9-A98C-498D-8F99-3F864A1327BB}"/>
              </a:ext>
            </a:extLst>
          </p:cNvPr>
          <p:cNvSpPr>
            <a:spLocks noGrp="1"/>
          </p:cNvSpPr>
          <p:nvPr>
            <p:ph type="ftr" sz="quarter" idx="11"/>
          </p:nvPr>
        </p:nvSpPr>
        <p:spPr/>
        <p:txBody>
          <a:bodyPr/>
          <a:lstStyle/>
          <a:p>
            <a:endParaRPr lang="lv-LV"/>
          </a:p>
        </p:txBody>
      </p:sp>
      <p:sp>
        <p:nvSpPr>
          <p:cNvPr id="7" name="Slaida numura vietturis 6">
            <a:extLst>
              <a:ext uri="{FF2B5EF4-FFF2-40B4-BE49-F238E27FC236}">
                <a16:creationId xmlns:a16="http://schemas.microsoft.com/office/drawing/2014/main" id="{AB3BF555-5CA3-449A-8F68-893481E0D30A}"/>
              </a:ext>
            </a:extLst>
          </p:cNvPr>
          <p:cNvSpPr>
            <a:spLocks noGrp="1"/>
          </p:cNvSpPr>
          <p:nvPr>
            <p:ph type="sldNum" sz="quarter" idx="12"/>
          </p:nvPr>
        </p:nvSpPr>
        <p:spPr/>
        <p:txBody>
          <a:bodyPr/>
          <a:lstStyle/>
          <a:p>
            <a:fld id="{31812239-7A23-4BA2-91A7-61C1293C655E}" type="slidenum">
              <a:rPr lang="lv-LV" smtClean="0"/>
              <a:t>‹#›</a:t>
            </a:fld>
            <a:endParaRPr lang="lv-LV"/>
          </a:p>
        </p:txBody>
      </p:sp>
    </p:spTree>
    <p:extLst>
      <p:ext uri="{BB962C8B-B14F-4D97-AF65-F5344CB8AC3E}">
        <p14:creationId xmlns:p14="http://schemas.microsoft.com/office/powerpoint/2010/main" val="2045894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Virsraksta vietturis 1">
            <a:extLst>
              <a:ext uri="{FF2B5EF4-FFF2-40B4-BE49-F238E27FC236}">
                <a16:creationId xmlns:a16="http://schemas.microsoft.com/office/drawing/2014/main" id="{6AE9544E-3442-4AAE-8807-E0D67DDAED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lv-LV"/>
              <a:t>Rediģēt šablona virsraksta stilu</a:t>
            </a:r>
          </a:p>
        </p:txBody>
      </p:sp>
      <p:sp>
        <p:nvSpPr>
          <p:cNvPr id="3" name="Teksta vietturis 2">
            <a:extLst>
              <a:ext uri="{FF2B5EF4-FFF2-40B4-BE49-F238E27FC236}">
                <a16:creationId xmlns:a16="http://schemas.microsoft.com/office/drawing/2014/main" id="{1C340A4E-4D49-456A-B3C1-A64478A858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lv-LV"/>
              <a:t>Noklikšķiniet, lai rediģētu šablona teksta stilus</a:t>
            </a:r>
          </a:p>
          <a:p>
            <a:pPr lvl="1"/>
            <a:r>
              <a:rPr lang="lv-LV"/>
              <a:t>Otrais līmenis</a:t>
            </a:r>
          </a:p>
          <a:p>
            <a:pPr lvl="2"/>
            <a:r>
              <a:rPr lang="lv-LV"/>
              <a:t>Trešais līmenis</a:t>
            </a:r>
          </a:p>
          <a:p>
            <a:pPr lvl="3"/>
            <a:r>
              <a:rPr lang="lv-LV"/>
              <a:t>Ceturtais līmenis</a:t>
            </a:r>
          </a:p>
          <a:p>
            <a:pPr lvl="4"/>
            <a:r>
              <a:rPr lang="lv-LV"/>
              <a:t>Piektais līmenis</a:t>
            </a:r>
          </a:p>
        </p:txBody>
      </p:sp>
      <p:sp>
        <p:nvSpPr>
          <p:cNvPr id="4" name="Datuma vietturis 3">
            <a:extLst>
              <a:ext uri="{FF2B5EF4-FFF2-40B4-BE49-F238E27FC236}">
                <a16:creationId xmlns:a16="http://schemas.microsoft.com/office/drawing/2014/main" id="{377D6061-1AC0-40BA-B9F8-1C254FA499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CC174-1FF6-49A4-B8EE-0E46245F596C}" type="datetimeFigureOut">
              <a:rPr lang="lv-LV" smtClean="0"/>
              <a:t>03.03.2022</a:t>
            </a:fld>
            <a:endParaRPr lang="lv-LV"/>
          </a:p>
        </p:txBody>
      </p:sp>
      <p:sp>
        <p:nvSpPr>
          <p:cNvPr id="5" name="Kājenes vietturis 4">
            <a:extLst>
              <a:ext uri="{FF2B5EF4-FFF2-40B4-BE49-F238E27FC236}">
                <a16:creationId xmlns:a16="http://schemas.microsoft.com/office/drawing/2014/main" id="{56E186F6-75E4-43CB-BE88-F5FF0B2F17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v-LV"/>
          </a:p>
        </p:txBody>
      </p:sp>
      <p:sp>
        <p:nvSpPr>
          <p:cNvPr id="6" name="Slaida numura vietturis 5">
            <a:extLst>
              <a:ext uri="{FF2B5EF4-FFF2-40B4-BE49-F238E27FC236}">
                <a16:creationId xmlns:a16="http://schemas.microsoft.com/office/drawing/2014/main" id="{B8F39E1C-0ACB-4149-AD11-A11B40B9D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812239-7A23-4BA2-91A7-61C1293C655E}" type="slidenum">
              <a:rPr lang="lv-LV" smtClean="0"/>
              <a:t>‹#›</a:t>
            </a:fld>
            <a:endParaRPr lang="lv-LV"/>
          </a:p>
        </p:txBody>
      </p:sp>
    </p:spTree>
    <p:extLst>
      <p:ext uri="{BB962C8B-B14F-4D97-AF65-F5344CB8AC3E}">
        <p14:creationId xmlns:p14="http://schemas.microsoft.com/office/powerpoint/2010/main" val="4243249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1.emf"/><Relationship Id="rId2" Type="http://schemas.openxmlformats.org/officeDocument/2006/relationships/slideLayout" Target="../slideLayouts/slideLayout12.xml"/><Relationship Id="rId1" Type="http://schemas.openxmlformats.org/officeDocument/2006/relationships/themeOverride" Target="../theme/themeOverride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3.jpe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66.png"/><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52.png"/><Relationship Id="rId2" Type="http://schemas.openxmlformats.org/officeDocument/2006/relationships/image" Target="../media/image70.jpeg"/><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1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6.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49.emf"/></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2.png"/><Relationship Id="rId1" Type="http://schemas.openxmlformats.org/officeDocument/2006/relationships/slideLayout" Target="../slideLayouts/slideLayout12.xml"/><Relationship Id="rId5" Type="http://schemas.openxmlformats.org/officeDocument/2006/relationships/image" Target="../media/image80.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g"/><Relationship Id="rId18" Type="http://schemas.openxmlformats.org/officeDocument/2006/relationships/image" Target="../media/image19.png"/><Relationship Id="rId26" Type="http://schemas.openxmlformats.org/officeDocument/2006/relationships/image" Target="../media/image27.jpe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jp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7.jpg"/><Relationship Id="rId11" Type="http://schemas.openxmlformats.org/officeDocument/2006/relationships/image" Target="../media/image12.jpg"/><Relationship Id="rId24" Type="http://schemas.openxmlformats.org/officeDocument/2006/relationships/image" Target="../media/image25.jpe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jpe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jpe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themeOverride" Target="../theme/themeOverride1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themeOverride" Target="../theme/themeOverride1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themeOverride" Target="../theme/themeOverride1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themeOverride" Target="../theme/themeOverride1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themeOverride" Target="../theme/themeOverride15.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slideLayout" Target="../slideLayouts/slideLayout12.xml"/><Relationship Id="rId16" Type="http://schemas.openxmlformats.org/officeDocument/2006/relationships/image" Target="../media/image49.emf"/><Relationship Id="rId1" Type="http://schemas.openxmlformats.org/officeDocument/2006/relationships/themeOverride" Target="../theme/themeOverride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JP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6.png"/><Relationship Id="rId7" Type="http://schemas.openxmlformats.org/officeDocument/2006/relationships/image" Target="../media/image55.png"/><Relationship Id="rId2" Type="http://schemas.openxmlformats.org/officeDocument/2006/relationships/slideLayout" Target="../slideLayouts/slideLayout12.xml"/><Relationship Id="rId1" Type="http://schemas.openxmlformats.org/officeDocument/2006/relationships/themeOverride" Target="../theme/themeOverride3.xml"/><Relationship Id="rId6" Type="http://schemas.openxmlformats.org/officeDocument/2006/relationships/image" Target="../media/image54.emf"/><Relationship Id="rId5" Type="http://schemas.openxmlformats.org/officeDocument/2006/relationships/image" Target="../media/image49.emf"/><Relationship Id="rId4" Type="http://schemas.openxmlformats.org/officeDocument/2006/relationships/image" Target="../media/image53.em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4.xml"/><Relationship Id="rId5" Type="http://schemas.openxmlformats.org/officeDocument/2006/relationships/image" Target="../media/image5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el 6">
            <a:extLst>
              <a:ext uri="{FF2B5EF4-FFF2-40B4-BE49-F238E27FC236}">
                <a16:creationId xmlns:a16="http://schemas.microsoft.com/office/drawing/2014/main" id="{C94567CD-F4F4-402C-9638-950AE9574114}"/>
              </a:ext>
            </a:extLst>
          </p:cNvPr>
          <p:cNvSpPr txBox="1">
            <a:spLocks/>
          </p:cNvSpPr>
          <p:nvPr/>
        </p:nvSpPr>
        <p:spPr>
          <a:xfrm>
            <a:off x="5343229" y="1638054"/>
            <a:ext cx="5427987" cy="1459524"/>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5400" b="1" dirty="0">
                <a:ea typeface="+mn-ea"/>
                <a:cs typeface="+mn-cs"/>
                <a:sym typeface="Helvetica Light"/>
              </a:rPr>
              <a:t>Montreal Pilot</a:t>
            </a:r>
            <a:br>
              <a:rPr lang="en-GB" sz="5400" b="1" dirty="0">
                <a:solidFill>
                  <a:srgbClr val="11417C"/>
                </a:solidFill>
                <a:latin typeface="Avenir Next LT Pro Light" panose="020B0304020202020204" pitchFamily="34" charset="0"/>
                <a:ea typeface="+mn-ea"/>
                <a:cs typeface="+mn-cs"/>
                <a:sym typeface="Helvetica Light"/>
              </a:rPr>
            </a:br>
            <a:r>
              <a:rPr lang="en-GB" sz="3600" b="1" dirty="0" err="1">
                <a:ea typeface="+mn-ea"/>
                <a:cs typeface="+mn-cs"/>
                <a:sym typeface="Helvetica Light"/>
              </a:rPr>
              <a:t>Euroweg</a:t>
            </a:r>
            <a:r>
              <a:rPr lang="en-GB" sz="3600" b="1" dirty="0">
                <a:ea typeface="+mn-ea"/>
                <a:cs typeface="+mn-cs"/>
                <a:sym typeface="Helvetica Light"/>
              </a:rPr>
              <a:t>, Amersfoort</a:t>
            </a:r>
          </a:p>
          <a:p>
            <a:r>
              <a:rPr lang="en-GB" sz="3600" b="1" dirty="0">
                <a:ea typeface="+mn-ea"/>
                <a:cs typeface="+mn-cs"/>
                <a:sym typeface="Helvetica Light"/>
              </a:rPr>
              <a:t>Project 7-8</a:t>
            </a:r>
          </a:p>
          <a:p>
            <a:endParaRPr lang="en-GB" sz="3600" b="1" dirty="0">
              <a:ea typeface="+mn-ea"/>
              <a:cs typeface="+mn-cs"/>
              <a:sym typeface="Helvetica Light"/>
            </a:endParaRPr>
          </a:p>
          <a:p>
            <a:r>
              <a:rPr lang="en-GB" sz="6500" b="1" dirty="0">
                <a:ea typeface="+mn-ea"/>
                <a:cs typeface="+mn-cs"/>
                <a:sym typeface="Helvetica Light"/>
              </a:rPr>
              <a:t>The Workshops</a:t>
            </a:r>
          </a:p>
        </p:txBody>
      </p:sp>
      <p:pic>
        <p:nvPicPr>
          <p:cNvPr id="7" name="Afbeelding 6">
            <a:extLst>
              <a:ext uri="{FF2B5EF4-FFF2-40B4-BE49-F238E27FC236}">
                <a16:creationId xmlns:a16="http://schemas.microsoft.com/office/drawing/2014/main" id="{18DB5907-426C-4136-BA62-B0EDE98D9DAD}"/>
              </a:ext>
            </a:extLst>
          </p:cNvPr>
          <p:cNvPicPr>
            <a:picLocks noChangeAspect="1"/>
          </p:cNvPicPr>
          <p:nvPr/>
        </p:nvPicPr>
        <p:blipFill>
          <a:blip r:embed="rId3"/>
          <a:stretch>
            <a:fillRect/>
          </a:stretch>
        </p:blipFill>
        <p:spPr>
          <a:xfrm>
            <a:off x="5009322" y="4490184"/>
            <a:ext cx="6456442" cy="1884110"/>
          </a:xfrm>
          <a:prstGeom prst="rect">
            <a:avLst/>
          </a:prstGeom>
        </p:spPr>
      </p:pic>
    </p:spTree>
    <p:extLst>
      <p:ext uri="{BB962C8B-B14F-4D97-AF65-F5344CB8AC3E}">
        <p14:creationId xmlns:p14="http://schemas.microsoft.com/office/powerpoint/2010/main" val="2610646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5C174F-7D43-4153-B20E-7F82470ED2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5271" y="3100006"/>
            <a:ext cx="3096156" cy="2083951"/>
          </a:xfrm>
          <a:prstGeom prst="rect">
            <a:avLst/>
          </a:prstGeom>
        </p:spPr>
      </p:pic>
      <p:pic>
        <p:nvPicPr>
          <p:cNvPr id="7" name="Picture 6">
            <a:extLst>
              <a:ext uri="{FF2B5EF4-FFF2-40B4-BE49-F238E27FC236}">
                <a16:creationId xmlns:a16="http://schemas.microsoft.com/office/drawing/2014/main" id="{4F4EBC8D-9481-463C-8824-4C7A6A70D8B8}"/>
              </a:ext>
            </a:extLst>
          </p:cNvPr>
          <p:cNvPicPr>
            <a:picLocks noChangeAspect="1"/>
          </p:cNvPicPr>
          <p:nvPr/>
        </p:nvPicPr>
        <p:blipFill>
          <a:blip r:embed="rId5"/>
          <a:stretch>
            <a:fillRect/>
          </a:stretch>
        </p:blipFill>
        <p:spPr>
          <a:xfrm>
            <a:off x="8273831" y="928445"/>
            <a:ext cx="2969452" cy="2075498"/>
          </a:xfrm>
          <a:prstGeom prst="rect">
            <a:avLst/>
          </a:prstGeom>
          <a:ln>
            <a:solidFill>
              <a:srgbClr val="68B2DA"/>
            </a:solidFill>
          </a:ln>
        </p:spPr>
      </p:pic>
      <p:sp>
        <p:nvSpPr>
          <p:cNvPr id="16" name="Rectangle: Rounded Corners 15">
            <a:extLst>
              <a:ext uri="{FF2B5EF4-FFF2-40B4-BE49-F238E27FC236}">
                <a16:creationId xmlns:a16="http://schemas.microsoft.com/office/drawing/2014/main" id="{09444573-9FDD-40DA-8FE5-F004D57B819F}"/>
              </a:ext>
            </a:extLst>
          </p:cNvPr>
          <p:cNvSpPr/>
          <p:nvPr/>
        </p:nvSpPr>
        <p:spPr>
          <a:xfrm>
            <a:off x="8402671" y="3525488"/>
            <a:ext cx="1409957" cy="795756"/>
          </a:xfrm>
          <a:prstGeom prst="roundRect">
            <a:avLst/>
          </a:prstGeom>
          <a:noFill/>
          <a:ln w="57150">
            <a:solidFill>
              <a:srgbClr val="68B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noFill/>
            </a:endParaRPr>
          </a:p>
        </p:txBody>
      </p:sp>
      <p:cxnSp>
        <p:nvCxnSpPr>
          <p:cNvPr id="17" name="Straight Arrow Connector 16">
            <a:extLst>
              <a:ext uri="{FF2B5EF4-FFF2-40B4-BE49-F238E27FC236}">
                <a16:creationId xmlns:a16="http://schemas.microsoft.com/office/drawing/2014/main" id="{94356A90-D8F5-4615-96C9-FAD0A8627B03}"/>
              </a:ext>
            </a:extLst>
          </p:cNvPr>
          <p:cNvCxnSpPr>
            <a:cxnSpLocks/>
            <a:stCxn id="16" idx="0"/>
            <a:endCxn id="7" idx="2"/>
          </p:cNvCxnSpPr>
          <p:nvPr/>
        </p:nvCxnSpPr>
        <p:spPr>
          <a:xfrm flipV="1">
            <a:off x="9107650" y="3003943"/>
            <a:ext cx="650907" cy="521545"/>
          </a:xfrm>
          <a:prstGeom prst="straightConnector1">
            <a:avLst/>
          </a:prstGeom>
          <a:ln w="57150">
            <a:solidFill>
              <a:srgbClr val="68B2D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45E60C61-37B9-4E36-8E3C-223E88FBEFA4}"/>
              </a:ext>
            </a:extLst>
          </p:cNvPr>
          <p:cNvSpPr txBox="1">
            <a:spLocks/>
          </p:cNvSpPr>
          <p:nvPr/>
        </p:nvSpPr>
        <p:spPr>
          <a:xfrm>
            <a:off x="331339" y="193066"/>
            <a:ext cx="8458151"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a:solidFill>
                  <a:schemeClr val="bg1">
                    <a:lumMod val="50000"/>
                  </a:schemeClr>
                </a:solidFill>
                <a:latin typeface="Avenir Next LT Pro Light" panose="020B0304020202020204" pitchFamily="34" charset="0"/>
              </a:rPr>
              <a:t>Montreal: SMART </a:t>
            </a:r>
            <a:r>
              <a:rPr lang="nl-NL" sz="3600" dirty="0">
                <a:solidFill>
                  <a:schemeClr val="bg1">
                    <a:lumMod val="50000"/>
                  </a:schemeClr>
                </a:solidFill>
                <a:latin typeface="Avenir Next LT Pro Light" panose="020B0304020202020204" pitchFamily="34" charset="0"/>
              </a:rPr>
              <a:t>Architecture</a:t>
            </a:r>
            <a:endParaRPr lang="en-GB" sz="4000" dirty="0">
              <a:solidFill>
                <a:schemeClr val="bg1">
                  <a:lumMod val="50000"/>
                </a:schemeClr>
              </a:solidFill>
              <a:latin typeface="Avenir Next LT Pro Light" panose="020B0304020202020204" pitchFamily="34" charset="0"/>
            </a:endParaRPr>
          </a:p>
        </p:txBody>
      </p:sp>
      <p:grpSp>
        <p:nvGrpSpPr>
          <p:cNvPr id="8" name="Groep 7">
            <a:extLst>
              <a:ext uri="{FF2B5EF4-FFF2-40B4-BE49-F238E27FC236}">
                <a16:creationId xmlns:a16="http://schemas.microsoft.com/office/drawing/2014/main" id="{BFF22E76-2B4C-4D0E-8E12-610E2DDBBD7C}"/>
              </a:ext>
            </a:extLst>
          </p:cNvPr>
          <p:cNvGrpSpPr/>
          <p:nvPr/>
        </p:nvGrpSpPr>
        <p:grpSpPr>
          <a:xfrm>
            <a:off x="183383" y="914016"/>
            <a:ext cx="7915038" cy="5861297"/>
            <a:chOff x="811966" y="896164"/>
            <a:chExt cx="7496899" cy="5300765"/>
          </a:xfrm>
        </p:grpSpPr>
        <p:pic>
          <p:nvPicPr>
            <p:cNvPr id="11" name="Picture 10">
              <a:extLst>
                <a:ext uri="{FF2B5EF4-FFF2-40B4-BE49-F238E27FC236}">
                  <a16:creationId xmlns:a16="http://schemas.microsoft.com/office/drawing/2014/main" id="{6E987836-97DD-4BCE-A247-CBD9B8D0BE2F}"/>
                </a:ext>
              </a:extLst>
            </p:cNvPr>
            <p:cNvPicPr>
              <a:picLocks noChangeAspect="1"/>
            </p:cNvPicPr>
            <p:nvPr/>
          </p:nvPicPr>
          <p:blipFill>
            <a:blip r:embed="rId6"/>
            <a:stretch>
              <a:fillRect/>
            </a:stretch>
          </p:blipFill>
          <p:spPr>
            <a:xfrm>
              <a:off x="811966" y="896164"/>
              <a:ext cx="7496899" cy="5300765"/>
            </a:xfrm>
            <a:prstGeom prst="rect">
              <a:avLst/>
            </a:prstGeom>
          </p:spPr>
        </p:pic>
        <p:sp>
          <p:nvSpPr>
            <p:cNvPr id="14" name="Rectangle: Rounded Corners 13">
              <a:extLst>
                <a:ext uri="{FF2B5EF4-FFF2-40B4-BE49-F238E27FC236}">
                  <a16:creationId xmlns:a16="http://schemas.microsoft.com/office/drawing/2014/main" id="{9BD0EC3D-8D64-4BC4-89FB-3AB1A4AEEBD7}"/>
                </a:ext>
              </a:extLst>
            </p:cNvPr>
            <p:cNvSpPr/>
            <p:nvPr/>
          </p:nvSpPr>
          <p:spPr>
            <a:xfrm>
              <a:off x="3949364" y="4131249"/>
              <a:ext cx="1409957" cy="795756"/>
            </a:xfrm>
            <a:prstGeom prst="roundRect">
              <a:avLst/>
            </a:prstGeom>
            <a:noFill/>
            <a:ln w="57150">
              <a:solidFill>
                <a:srgbClr val="68B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noFill/>
              </a:endParaRPr>
            </a:p>
          </p:txBody>
        </p:sp>
        <p:sp>
          <p:nvSpPr>
            <p:cNvPr id="4" name="TextBox 3">
              <a:extLst>
                <a:ext uri="{FF2B5EF4-FFF2-40B4-BE49-F238E27FC236}">
                  <a16:creationId xmlns:a16="http://schemas.microsoft.com/office/drawing/2014/main" id="{6DB5112C-D45D-4852-8DC3-D5BFF97A0DDD}"/>
                </a:ext>
              </a:extLst>
            </p:cNvPr>
            <p:cNvSpPr txBox="1"/>
            <p:nvPr/>
          </p:nvSpPr>
          <p:spPr>
            <a:xfrm>
              <a:off x="6322764" y="1616888"/>
              <a:ext cx="1938151" cy="230832"/>
            </a:xfrm>
            <a:prstGeom prst="rect">
              <a:avLst/>
            </a:prstGeom>
            <a:solidFill>
              <a:srgbClr val="68B2DA"/>
            </a:solidFill>
          </p:spPr>
          <p:txBody>
            <a:bodyPr wrap="square" rtlCol="0">
              <a:spAutoFit/>
            </a:bodyPr>
            <a:lstStyle/>
            <a:p>
              <a:r>
                <a:rPr lang="en-GB" sz="900" dirty="0">
                  <a:solidFill>
                    <a:schemeClr val="bg1"/>
                  </a:solidFill>
                </a:rPr>
                <a:t>Sensor Locations</a:t>
              </a:r>
            </a:p>
          </p:txBody>
        </p:sp>
        <p:sp>
          <p:nvSpPr>
            <p:cNvPr id="6" name="Rectangle 5">
              <a:extLst>
                <a:ext uri="{FF2B5EF4-FFF2-40B4-BE49-F238E27FC236}">
                  <a16:creationId xmlns:a16="http://schemas.microsoft.com/office/drawing/2014/main" id="{001E4479-F3DF-4630-B91F-08AEAFE96876}"/>
                </a:ext>
              </a:extLst>
            </p:cNvPr>
            <p:cNvSpPr/>
            <p:nvPr/>
          </p:nvSpPr>
          <p:spPr>
            <a:xfrm>
              <a:off x="962350" y="5227963"/>
              <a:ext cx="3924549" cy="8803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9" name="TextBox 18">
              <a:extLst>
                <a:ext uri="{FF2B5EF4-FFF2-40B4-BE49-F238E27FC236}">
                  <a16:creationId xmlns:a16="http://schemas.microsoft.com/office/drawing/2014/main" id="{4DF37B7F-2A18-4B5A-A224-FB3236B6F7D0}"/>
                </a:ext>
              </a:extLst>
            </p:cNvPr>
            <p:cNvSpPr txBox="1"/>
            <p:nvPr/>
          </p:nvSpPr>
          <p:spPr>
            <a:xfrm>
              <a:off x="855370" y="1262945"/>
              <a:ext cx="842299" cy="400110"/>
            </a:xfrm>
            <a:prstGeom prst="rect">
              <a:avLst/>
            </a:prstGeom>
            <a:solidFill>
              <a:srgbClr val="68B2DA"/>
            </a:solidFill>
          </p:spPr>
          <p:txBody>
            <a:bodyPr wrap="square" rtlCol="0">
              <a:spAutoFit/>
            </a:bodyPr>
            <a:lstStyle/>
            <a:p>
              <a:r>
                <a:rPr lang="en-GB" sz="1000" dirty="0">
                  <a:solidFill>
                    <a:schemeClr val="bg1"/>
                  </a:solidFill>
                </a:rPr>
                <a:t>1. Master Sensors</a:t>
              </a:r>
            </a:p>
          </p:txBody>
        </p:sp>
        <p:sp>
          <p:nvSpPr>
            <p:cNvPr id="20" name="TextBox 19">
              <a:extLst>
                <a:ext uri="{FF2B5EF4-FFF2-40B4-BE49-F238E27FC236}">
                  <a16:creationId xmlns:a16="http://schemas.microsoft.com/office/drawing/2014/main" id="{6C56F53D-DAA1-47D4-B325-B28B0E34D618}"/>
                </a:ext>
              </a:extLst>
            </p:cNvPr>
            <p:cNvSpPr txBox="1"/>
            <p:nvPr/>
          </p:nvSpPr>
          <p:spPr>
            <a:xfrm>
              <a:off x="5084445" y="2719778"/>
              <a:ext cx="1061321" cy="400110"/>
            </a:xfrm>
            <a:prstGeom prst="rect">
              <a:avLst/>
            </a:prstGeom>
            <a:solidFill>
              <a:srgbClr val="68B2DA"/>
            </a:solidFill>
          </p:spPr>
          <p:txBody>
            <a:bodyPr wrap="square" rtlCol="0">
              <a:spAutoFit/>
            </a:bodyPr>
            <a:lstStyle/>
            <a:p>
              <a:r>
                <a:rPr lang="en-GB" sz="1000" dirty="0">
                  <a:solidFill>
                    <a:schemeClr val="bg1"/>
                  </a:solidFill>
                </a:rPr>
                <a:t>2. Head Feed Sensors</a:t>
              </a:r>
            </a:p>
          </p:txBody>
        </p:sp>
      </p:grpSp>
      <p:sp>
        <p:nvSpPr>
          <p:cNvPr id="23" name="TextBox 22">
            <a:extLst>
              <a:ext uri="{FF2B5EF4-FFF2-40B4-BE49-F238E27FC236}">
                <a16:creationId xmlns:a16="http://schemas.microsoft.com/office/drawing/2014/main" id="{D6F4574B-F98E-48EE-BE59-1BEDEA4F10D7}"/>
              </a:ext>
            </a:extLst>
          </p:cNvPr>
          <p:cNvSpPr txBox="1"/>
          <p:nvPr/>
        </p:nvSpPr>
        <p:spPr>
          <a:xfrm>
            <a:off x="10046137" y="2066484"/>
            <a:ext cx="842299" cy="400110"/>
          </a:xfrm>
          <a:prstGeom prst="rect">
            <a:avLst/>
          </a:prstGeom>
          <a:solidFill>
            <a:srgbClr val="68B2DA"/>
          </a:solidFill>
        </p:spPr>
        <p:txBody>
          <a:bodyPr wrap="square" rtlCol="0">
            <a:spAutoFit/>
          </a:bodyPr>
          <a:lstStyle/>
          <a:p>
            <a:r>
              <a:rPr lang="en-GB" sz="1000" dirty="0">
                <a:solidFill>
                  <a:schemeClr val="bg1"/>
                </a:solidFill>
              </a:rPr>
              <a:t>3. Sublayer Sensors</a:t>
            </a:r>
          </a:p>
        </p:txBody>
      </p:sp>
      <p:sp>
        <p:nvSpPr>
          <p:cNvPr id="24" name="TextBox 23">
            <a:extLst>
              <a:ext uri="{FF2B5EF4-FFF2-40B4-BE49-F238E27FC236}">
                <a16:creationId xmlns:a16="http://schemas.microsoft.com/office/drawing/2014/main" id="{A8D05A60-35D8-4FA3-9CEB-9DF116A85A74}"/>
              </a:ext>
            </a:extLst>
          </p:cNvPr>
          <p:cNvSpPr txBox="1"/>
          <p:nvPr/>
        </p:nvSpPr>
        <p:spPr>
          <a:xfrm>
            <a:off x="10400984" y="3616937"/>
            <a:ext cx="842299" cy="430887"/>
          </a:xfrm>
          <a:prstGeom prst="rect">
            <a:avLst/>
          </a:prstGeom>
          <a:solidFill>
            <a:srgbClr val="68B2DA"/>
          </a:solidFill>
        </p:spPr>
        <p:txBody>
          <a:bodyPr wrap="square" rtlCol="0">
            <a:spAutoFit/>
          </a:bodyPr>
          <a:lstStyle/>
          <a:p>
            <a:r>
              <a:rPr lang="en-GB" sz="1050" dirty="0">
                <a:solidFill>
                  <a:schemeClr val="bg1"/>
                </a:solidFill>
              </a:rPr>
              <a:t>Sensor Locations</a:t>
            </a:r>
          </a:p>
        </p:txBody>
      </p:sp>
      <p:pic>
        <p:nvPicPr>
          <p:cNvPr id="15" name="Picture 14">
            <a:extLst>
              <a:ext uri="{FF2B5EF4-FFF2-40B4-BE49-F238E27FC236}">
                <a16:creationId xmlns:a16="http://schemas.microsoft.com/office/drawing/2014/main" id="{D163E295-9B2B-4932-A665-EFAE266EB5B6}"/>
              </a:ext>
            </a:extLst>
          </p:cNvPr>
          <p:cNvPicPr>
            <a:picLocks noChangeAspect="1"/>
          </p:cNvPicPr>
          <p:nvPr/>
        </p:nvPicPr>
        <p:blipFill>
          <a:blip r:embed="rId7"/>
          <a:stretch>
            <a:fillRect/>
          </a:stretch>
        </p:blipFill>
        <p:spPr>
          <a:xfrm>
            <a:off x="97180" y="4662677"/>
            <a:ext cx="2112636" cy="2112636"/>
          </a:xfrm>
          <a:prstGeom prst="rect">
            <a:avLst/>
          </a:prstGeom>
        </p:spPr>
      </p:pic>
      <p:cxnSp>
        <p:nvCxnSpPr>
          <p:cNvPr id="9" name="Straight Arrow Connector 8">
            <a:extLst>
              <a:ext uri="{FF2B5EF4-FFF2-40B4-BE49-F238E27FC236}">
                <a16:creationId xmlns:a16="http://schemas.microsoft.com/office/drawing/2014/main" id="{4ACFB3A4-5B1B-461C-A974-51E48516BE21}"/>
              </a:ext>
            </a:extLst>
          </p:cNvPr>
          <p:cNvCxnSpPr>
            <a:cxnSpLocks/>
            <a:stCxn id="14" idx="3"/>
            <a:endCxn id="7" idx="1"/>
          </p:cNvCxnSpPr>
          <p:nvPr/>
        </p:nvCxnSpPr>
        <p:spPr>
          <a:xfrm flipV="1">
            <a:off x="4984366" y="1966194"/>
            <a:ext cx="3289465" cy="2964955"/>
          </a:xfrm>
          <a:prstGeom prst="straightConnector1">
            <a:avLst/>
          </a:prstGeom>
          <a:ln w="57150">
            <a:solidFill>
              <a:srgbClr val="68B2D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357248"/>
      </p:ext>
    </p:extLst>
  </p:cSld>
  <p:clrMapOvr>
    <a:overrideClrMapping bg1="lt1" tx1="dk1" bg2="lt2" tx2="dk2" accent1="accent1" accent2="accent2" accent3="accent3" accent4="accent4" accent5="accent5" accent6="accent6" hlink="hlink" folHlink="folHlink"/>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9CD96-F07B-4B21-A678-308099B39783}"/>
              </a:ext>
            </a:extLst>
          </p:cNvPr>
          <p:cNvPicPr>
            <a:picLocks noChangeAspect="1"/>
          </p:cNvPicPr>
          <p:nvPr/>
        </p:nvPicPr>
        <p:blipFill>
          <a:blip r:embed="rId2"/>
          <a:stretch>
            <a:fillRect/>
          </a:stretch>
        </p:blipFill>
        <p:spPr>
          <a:xfrm>
            <a:off x="0" y="0"/>
            <a:ext cx="12245065" cy="6858000"/>
          </a:xfrm>
          <a:prstGeom prst="rect">
            <a:avLst/>
          </a:prstGeom>
        </p:spPr>
      </p:pic>
      <p:sp>
        <p:nvSpPr>
          <p:cNvPr id="4" name="Title 1">
            <a:extLst>
              <a:ext uri="{FF2B5EF4-FFF2-40B4-BE49-F238E27FC236}">
                <a16:creationId xmlns:a16="http://schemas.microsoft.com/office/drawing/2014/main" id="{C621915C-8617-4F93-A9F7-769C279A77ED}"/>
              </a:ext>
            </a:extLst>
          </p:cNvPr>
          <p:cNvSpPr txBox="1">
            <a:spLocks/>
          </p:cNvSpPr>
          <p:nvPr/>
        </p:nvSpPr>
        <p:spPr>
          <a:xfrm>
            <a:off x="1720528" y="132641"/>
            <a:ext cx="8951329" cy="796999"/>
          </a:xfrm>
          <a:prstGeom prst="rect">
            <a:avLst/>
          </a:prstGeom>
          <a:solidFill>
            <a:srgbClr val="E5E7E7"/>
          </a:solidFill>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4400" dirty="0">
                <a:solidFill>
                  <a:schemeClr val="bg1">
                    <a:lumMod val="50000"/>
                  </a:schemeClr>
                </a:solidFill>
                <a:latin typeface="Avenir Next LT Pro Light" panose="020B0304020202020204" pitchFamily="34" charset="0"/>
              </a:rPr>
              <a:t>Sensor Types, Network &amp; Zones</a:t>
            </a:r>
            <a:endParaRPr lang="en-GB" sz="4800" dirty="0">
              <a:solidFill>
                <a:schemeClr val="bg1">
                  <a:lumMod val="50000"/>
                </a:schemeClr>
              </a:solidFill>
              <a:latin typeface="Avenir Next LT Pro Light" panose="020B0304020202020204" pitchFamily="34" charset="0"/>
            </a:endParaRPr>
          </a:p>
        </p:txBody>
      </p:sp>
    </p:spTree>
    <p:extLst>
      <p:ext uri="{BB962C8B-B14F-4D97-AF65-F5344CB8AC3E}">
        <p14:creationId xmlns:p14="http://schemas.microsoft.com/office/powerpoint/2010/main" val="178247452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486E-AA9D-4485-A2CD-817A67C7D8C0}"/>
              </a:ext>
            </a:extLst>
          </p:cNvPr>
          <p:cNvSpPr txBox="1">
            <a:spLocks/>
          </p:cNvSpPr>
          <p:nvPr/>
        </p:nvSpPr>
        <p:spPr>
          <a:xfrm>
            <a:off x="458888" y="225239"/>
            <a:ext cx="8951329" cy="796999"/>
          </a:xfrm>
          <a:prstGeom prst="rect">
            <a:avLst/>
          </a:prstGeom>
          <a:solidFill>
            <a:srgbClr val="E5E7E7"/>
          </a:solidFill>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4400" dirty="0">
                <a:solidFill>
                  <a:schemeClr val="bg1">
                    <a:lumMod val="50000"/>
                  </a:schemeClr>
                </a:solidFill>
                <a:latin typeface="Avenir Next LT Pro Light" panose="020B0304020202020204" pitchFamily="34" charset="0"/>
              </a:rPr>
              <a:t>Sensor Types: Energy</a:t>
            </a:r>
            <a:endParaRPr lang="en-GB" sz="4800" dirty="0">
              <a:solidFill>
                <a:schemeClr val="bg1">
                  <a:lumMod val="50000"/>
                </a:schemeClr>
              </a:solidFill>
              <a:latin typeface="Avenir Next LT Pro Light" panose="020B0304020202020204" pitchFamily="34" charset="0"/>
            </a:endParaRPr>
          </a:p>
        </p:txBody>
      </p:sp>
      <p:pic>
        <p:nvPicPr>
          <p:cNvPr id="3" name="Picture 2">
            <a:extLst>
              <a:ext uri="{FF2B5EF4-FFF2-40B4-BE49-F238E27FC236}">
                <a16:creationId xmlns:a16="http://schemas.microsoft.com/office/drawing/2014/main" id="{328317BF-05C6-4490-A85E-99B36E47B4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flipV="1">
            <a:off x="458888" y="1281546"/>
            <a:ext cx="1619499" cy="1585597"/>
          </a:xfrm>
          <a:prstGeom prst="rect">
            <a:avLst/>
          </a:prstGeom>
          <a:ln w="28575">
            <a:solidFill>
              <a:srgbClr val="FF0000"/>
            </a:solidFill>
          </a:ln>
        </p:spPr>
      </p:pic>
      <p:sp>
        <p:nvSpPr>
          <p:cNvPr id="4" name="TextBox 3">
            <a:extLst>
              <a:ext uri="{FF2B5EF4-FFF2-40B4-BE49-F238E27FC236}">
                <a16:creationId xmlns:a16="http://schemas.microsoft.com/office/drawing/2014/main" id="{7BE2ED72-0FF3-48DB-A5AE-1D50B859FA6F}"/>
              </a:ext>
            </a:extLst>
          </p:cNvPr>
          <p:cNvSpPr txBox="1"/>
          <p:nvPr/>
        </p:nvSpPr>
        <p:spPr>
          <a:xfrm>
            <a:off x="2255013" y="1229157"/>
            <a:ext cx="5359078" cy="923330"/>
          </a:xfrm>
          <a:prstGeom prst="rect">
            <a:avLst/>
          </a:prstGeom>
          <a:noFill/>
        </p:spPr>
        <p:txBody>
          <a:bodyPr wrap="square" rtlCol="0">
            <a:spAutoFit/>
          </a:bodyPr>
          <a:lstStyle/>
          <a:p>
            <a:r>
              <a:rPr lang="en-GB" dirty="0"/>
              <a:t>Sonic Sensor: Measurement of flow and heat. Device logs and converts kWh + temperature, which can be output continuously in standard format CBUS/</a:t>
            </a:r>
            <a:r>
              <a:rPr lang="en-GB" dirty="0" err="1"/>
              <a:t>Mbus</a:t>
            </a:r>
            <a:r>
              <a:rPr lang="en-GB" dirty="0"/>
              <a:t> </a:t>
            </a:r>
          </a:p>
        </p:txBody>
      </p:sp>
      <p:pic>
        <p:nvPicPr>
          <p:cNvPr id="5" name="Picture 4">
            <a:extLst>
              <a:ext uri="{FF2B5EF4-FFF2-40B4-BE49-F238E27FC236}">
                <a16:creationId xmlns:a16="http://schemas.microsoft.com/office/drawing/2014/main" id="{4088E096-46B8-4893-B10E-F3C2872585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887" y="3063829"/>
            <a:ext cx="1619500" cy="1573360"/>
          </a:xfrm>
          <a:prstGeom prst="rect">
            <a:avLst/>
          </a:prstGeom>
          <a:ln w="28575">
            <a:solidFill>
              <a:srgbClr val="FF0000"/>
            </a:solidFill>
          </a:ln>
        </p:spPr>
      </p:pic>
      <p:sp>
        <p:nvSpPr>
          <p:cNvPr id="6" name="TextBox 5">
            <a:extLst>
              <a:ext uri="{FF2B5EF4-FFF2-40B4-BE49-F238E27FC236}">
                <a16:creationId xmlns:a16="http://schemas.microsoft.com/office/drawing/2014/main" id="{92665DAF-ECB1-46B9-89D9-E19D3E537586}"/>
              </a:ext>
            </a:extLst>
          </p:cNvPr>
          <p:cNvSpPr txBox="1"/>
          <p:nvPr/>
        </p:nvSpPr>
        <p:spPr>
          <a:xfrm>
            <a:off x="2277807" y="2995151"/>
            <a:ext cx="5359078" cy="646331"/>
          </a:xfrm>
          <a:prstGeom prst="rect">
            <a:avLst/>
          </a:prstGeom>
          <a:noFill/>
        </p:spPr>
        <p:txBody>
          <a:bodyPr wrap="square" rtlCol="0">
            <a:spAutoFit/>
          </a:bodyPr>
          <a:lstStyle/>
          <a:p>
            <a:r>
              <a:rPr lang="en-GB" dirty="0"/>
              <a:t>Airflow Sensor: Measurement of air flow speed.  Connected via wire to a compatible data logger</a:t>
            </a:r>
          </a:p>
        </p:txBody>
      </p:sp>
      <p:pic>
        <p:nvPicPr>
          <p:cNvPr id="7" name="Picture 6" descr="T-EG-xxxx-xxxx EG4100 Series Current Transformer Sensor">
            <a:extLst>
              <a:ext uri="{FF2B5EF4-FFF2-40B4-BE49-F238E27FC236}">
                <a16:creationId xmlns:a16="http://schemas.microsoft.com/office/drawing/2014/main" id="{935FDC17-D80D-4EBA-A1B8-420E304DC0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8886" y="4833875"/>
            <a:ext cx="1619501" cy="158559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5E5C1DF-26E5-4903-96F7-83817AEC0C03}"/>
              </a:ext>
            </a:extLst>
          </p:cNvPr>
          <p:cNvSpPr txBox="1"/>
          <p:nvPr/>
        </p:nvSpPr>
        <p:spPr>
          <a:xfrm>
            <a:off x="2277807" y="4796380"/>
            <a:ext cx="5359078" cy="646331"/>
          </a:xfrm>
          <a:prstGeom prst="rect">
            <a:avLst/>
          </a:prstGeom>
          <a:noFill/>
        </p:spPr>
        <p:txBody>
          <a:bodyPr wrap="square" rtlCol="0">
            <a:spAutoFit/>
          </a:bodyPr>
          <a:lstStyle/>
          <a:p>
            <a:r>
              <a:rPr lang="en-GB" dirty="0"/>
              <a:t>Energy Flow: Measurement of energy flow.</a:t>
            </a:r>
          </a:p>
          <a:p>
            <a:r>
              <a:rPr lang="en-GB" dirty="0"/>
              <a:t>Connected via wire to a compatible data logger</a:t>
            </a:r>
          </a:p>
        </p:txBody>
      </p:sp>
      <p:pic>
        <p:nvPicPr>
          <p:cNvPr id="9" name="Picture 8">
            <a:extLst>
              <a:ext uri="{FF2B5EF4-FFF2-40B4-BE49-F238E27FC236}">
                <a16:creationId xmlns:a16="http://schemas.microsoft.com/office/drawing/2014/main" id="{2FF1B69B-1007-4DB0-80D4-2E8581B5CA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34655" y="4078785"/>
            <a:ext cx="1619500" cy="1573360"/>
          </a:xfrm>
          <a:prstGeom prst="rect">
            <a:avLst/>
          </a:prstGeom>
          <a:ln w="28575">
            <a:solidFill>
              <a:srgbClr val="FF0000"/>
            </a:solidFill>
          </a:ln>
        </p:spPr>
      </p:pic>
      <p:sp>
        <p:nvSpPr>
          <p:cNvPr id="10" name="TextBox 9">
            <a:extLst>
              <a:ext uri="{FF2B5EF4-FFF2-40B4-BE49-F238E27FC236}">
                <a16:creationId xmlns:a16="http://schemas.microsoft.com/office/drawing/2014/main" id="{6840BB44-725D-4E64-BDD0-1466D759FD86}"/>
              </a:ext>
            </a:extLst>
          </p:cNvPr>
          <p:cNvSpPr txBox="1"/>
          <p:nvPr/>
        </p:nvSpPr>
        <p:spPr>
          <a:xfrm>
            <a:off x="8972551" y="4021987"/>
            <a:ext cx="3030396" cy="1200329"/>
          </a:xfrm>
          <a:prstGeom prst="rect">
            <a:avLst/>
          </a:prstGeom>
          <a:noFill/>
        </p:spPr>
        <p:txBody>
          <a:bodyPr wrap="square" rtlCol="0">
            <a:spAutoFit/>
          </a:bodyPr>
          <a:lstStyle/>
          <a:p>
            <a:r>
              <a:rPr lang="en-GB" dirty="0"/>
              <a:t>Data Logger recorder</a:t>
            </a:r>
          </a:p>
          <a:p>
            <a:r>
              <a:rPr lang="en-GB" dirty="0"/>
              <a:t>Wired/Ethernet access.</a:t>
            </a:r>
          </a:p>
          <a:p>
            <a:r>
              <a:rPr lang="en-GB" dirty="0"/>
              <a:t>Multiple setting of frequency and duration of logging</a:t>
            </a:r>
          </a:p>
        </p:txBody>
      </p:sp>
      <p:pic>
        <p:nvPicPr>
          <p:cNvPr id="11" name="Picture 10">
            <a:extLst>
              <a:ext uri="{FF2B5EF4-FFF2-40B4-BE49-F238E27FC236}">
                <a16:creationId xmlns:a16="http://schemas.microsoft.com/office/drawing/2014/main" id="{23A9AD78-9FA7-4CF1-89E8-081E1F1EDFB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04336" y="5847867"/>
            <a:ext cx="1287664" cy="1143209"/>
          </a:xfrm>
          <a:prstGeom prst="rect">
            <a:avLst/>
          </a:prstGeom>
        </p:spPr>
      </p:pic>
      <p:sp>
        <p:nvSpPr>
          <p:cNvPr id="13" name="TextBox 12">
            <a:extLst>
              <a:ext uri="{FF2B5EF4-FFF2-40B4-BE49-F238E27FC236}">
                <a16:creationId xmlns:a16="http://schemas.microsoft.com/office/drawing/2014/main" id="{FA2B2341-112D-412F-B338-963D422C2B70}"/>
              </a:ext>
            </a:extLst>
          </p:cNvPr>
          <p:cNvSpPr txBox="1"/>
          <p:nvPr/>
        </p:nvSpPr>
        <p:spPr>
          <a:xfrm>
            <a:off x="8972551" y="2750105"/>
            <a:ext cx="1873367" cy="646331"/>
          </a:xfrm>
          <a:prstGeom prst="rect">
            <a:avLst/>
          </a:prstGeom>
          <a:noFill/>
        </p:spPr>
        <p:txBody>
          <a:bodyPr wrap="square" rtlCol="0">
            <a:spAutoFit/>
          </a:bodyPr>
          <a:lstStyle/>
          <a:p>
            <a:r>
              <a:rPr lang="en-GB" dirty="0"/>
              <a:t>MontReal Gateways/Edge AI</a:t>
            </a:r>
          </a:p>
        </p:txBody>
      </p:sp>
      <p:pic>
        <p:nvPicPr>
          <p:cNvPr id="14" name="Picture 2" descr="Thingsee GATEWAY IoT device">
            <a:extLst>
              <a:ext uri="{FF2B5EF4-FFF2-40B4-BE49-F238E27FC236}">
                <a16:creationId xmlns:a16="http://schemas.microsoft.com/office/drawing/2014/main" id="{3184EC29-448C-4218-A17F-7F9B9B0568A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234655" y="2291275"/>
            <a:ext cx="1619500" cy="1559234"/>
          </a:xfrm>
          <a:prstGeom prst="rect">
            <a:avLst/>
          </a:prstGeom>
          <a:noFill/>
          <a:ln w="28575">
            <a:solidFill>
              <a:srgbClr val="11417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93745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486E-AA9D-4485-A2CD-817A67C7D8C0}"/>
              </a:ext>
            </a:extLst>
          </p:cNvPr>
          <p:cNvSpPr txBox="1">
            <a:spLocks/>
          </p:cNvSpPr>
          <p:nvPr/>
        </p:nvSpPr>
        <p:spPr>
          <a:xfrm>
            <a:off x="458888" y="225239"/>
            <a:ext cx="10293993" cy="796999"/>
          </a:xfrm>
          <a:prstGeom prst="rect">
            <a:avLst/>
          </a:prstGeom>
          <a:solidFill>
            <a:srgbClr val="E5E7E7"/>
          </a:solidFill>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4400" dirty="0">
                <a:solidFill>
                  <a:schemeClr val="bg1">
                    <a:lumMod val="50000"/>
                  </a:schemeClr>
                </a:solidFill>
                <a:latin typeface="Avenir Next LT Pro Light" panose="020B0304020202020204" pitchFamily="34" charset="0"/>
              </a:rPr>
              <a:t>Sensor Types: Environment</a:t>
            </a:r>
            <a:endParaRPr lang="en-GB" sz="4800" dirty="0">
              <a:solidFill>
                <a:schemeClr val="bg1">
                  <a:lumMod val="50000"/>
                </a:schemeClr>
              </a:solidFill>
              <a:latin typeface="Avenir Next LT Pro Light" panose="020B0304020202020204" pitchFamily="34" charset="0"/>
            </a:endParaRPr>
          </a:p>
        </p:txBody>
      </p:sp>
      <p:sp>
        <p:nvSpPr>
          <p:cNvPr id="4" name="TextBox 3">
            <a:extLst>
              <a:ext uri="{FF2B5EF4-FFF2-40B4-BE49-F238E27FC236}">
                <a16:creationId xmlns:a16="http://schemas.microsoft.com/office/drawing/2014/main" id="{7BE2ED72-0FF3-48DB-A5AE-1D50B859FA6F}"/>
              </a:ext>
            </a:extLst>
          </p:cNvPr>
          <p:cNvSpPr txBox="1"/>
          <p:nvPr/>
        </p:nvSpPr>
        <p:spPr>
          <a:xfrm>
            <a:off x="2276734" y="2313564"/>
            <a:ext cx="3268160" cy="1754326"/>
          </a:xfrm>
          <a:prstGeom prst="rect">
            <a:avLst/>
          </a:prstGeom>
          <a:noFill/>
        </p:spPr>
        <p:txBody>
          <a:bodyPr wrap="square" rtlCol="0">
            <a:spAutoFit/>
          </a:bodyPr>
          <a:lstStyle/>
          <a:p>
            <a:pPr algn="just"/>
            <a:r>
              <a:rPr lang="en-GB" dirty="0"/>
              <a:t>3</a:t>
            </a:r>
            <a:r>
              <a:rPr lang="en-GB" baseline="30000" dirty="0"/>
              <a:t>rd</a:t>
            </a:r>
            <a:r>
              <a:rPr lang="en-GB" dirty="0"/>
              <a:t> party IOT partner providing own environment sensors. Data received via parties own platform or possible to MontReal</a:t>
            </a:r>
          </a:p>
          <a:p>
            <a:pPr algn="just"/>
            <a:r>
              <a:rPr lang="en-GB" dirty="0"/>
              <a:t>(Viability to be reviewed. Promotion for MNO)</a:t>
            </a:r>
          </a:p>
        </p:txBody>
      </p:sp>
      <p:sp>
        <p:nvSpPr>
          <p:cNvPr id="16" name="TextBox 15">
            <a:extLst>
              <a:ext uri="{FF2B5EF4-FFF2-40B4-BE49-F238E27FC236}">
                <a16:creationId xmlns:a16="http://schemas.microsoft.com/office/drawing/2014/main" id="{F1611433-96E6-4315-BAA6-A97003B6ADB4}"/>
              </a:ext>
            </a:extLst>
          </p:cNvPr>
          <p:cNvSpPr txBox="1"/>
          <p:nvPr/>
        </p:nvSpPr>
        <p:spPr>
          <a:xfrm>
            <a:off x="8281187" y="2389118"/>
            <a:ext cx="1873367" cy="1754326"/>
          </a:xfrm>
          <a:prstGeom prst="rect">
            <a:avLst/>
          </a:prstGeom>
          <a:noFill/>
        </p:spPr>
        <p:txBody>
          <a:bodyPr wrap="square" rtlCol="0">
            <a:spAutoFit/>
          </a:bodyPr>
          <a:lstStyle/>
          <a:p>
            <a:pPr algn="just"/>
            <a:r>
              <a:rPr lang="en-GB" dirty="0"/>
              <a:t>IOT devices use Bluetooth mesh network to connect to own site located Gateway</a:t>
            </a:r>
          </a:p>
        </p:txBody>
      </p:sp>
      <p:pic>
        <p:nvPicPr>
          <p:cNvPr id="10" name="Picture 9">
            <a:extLst>
              <a:ext uri="{FF2B5EF4-FFF2-40B4-BE49-F238E27FC236}">
                <a16:creationId xmlns:a16="http://schemas.microsoft.com/office/drawing/2014/main" id="{3FE11F52-72B1-4922-B773-EF7D66FFF3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8888" y="1640877"/>
            <a:ext cx="1624682" cy="1307322"/>
          </a:xfrm>
          <a:prstGeom prst="rect">
            <a:avLst/>
          </a:prstGeom>
          <a:ln w="28575">
            <a:solidFill>
              <a:srgbClr val="11417C"/>
            </a:solidFill>
          </a:ln>
        </p:spPr>
      </p:pic>
      <p:pic>
        <p:nvPicPr>
          <p:cNvPr id="17" name="Picture 16">
            <a:extLst>
              <a:ext uri="{FF2B5EF4-FFF2-40B4-BE49-F238E27FC236}">
                <a16:creationId xmlns:a16="http://schemas.microsoft.com/office/drawing/2014/main" id="{2B0A73F2-BD71-454D-9CE5-530469DA21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888" y="3168735"/>
            <a:ext cx="1619500" cy="1308759"/>
          </a:xfrm>
          <a:prstGeom prst="rect">
            <a:avLst/>
          </a:prstGeom>
          <a:ln w="28575">
            <a:solidFill>
              <a:srgbClr val="11417C"/>
            </a:solidFill>
          </a:ln>
        </p:spPr>
      </p:pic>
      <p:pic>
        <p:nvPicPr>
          <p:cNvPr id="18" name="Picture 2" descr="Thingsee GATEWAY IoT device">
            <a:extLst>
              <a:ext uri="{FF2B5EF4-FFF2-40B4-BE49-F238E27FC236}">
                <a16:creationId xmlns:a16="http://schemas.microsoft.com/office/drawing/2014/main" id="{F2094092-F337-44BD-BEBE-25558312A55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74396" y="2389118"/>
            <a:ext cx="1619500" cy="1559234"/>
          </a:xfrm>
          <a:prstGeom prst="rect">
            <a:avLst/>
          </a:prstGeom>
          <a:noFill/>
          <a:ln w="28575">
            <a:solidFill>
              <a:srgbClr val="11417C"/>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7E17A0E-0B99-46EA-9535-694FAF46AD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88517" y="5540677"/>
            <a:ext cx="1287664" cy="1143209"/>
          </a:xfrm>
          <a:prstGeom prst="rect">
            <a:avLst/>
          </a:prstGeom>
        </p:spPr>
      </p:pic>
    </p:spTree>
    <p:extLst>
      <p:ext uri="{BB962C8B-B14F-4D97-AF65-F5344CB8AC3E}">
        <p14:creationId xmlns:p14="http://schemas.microsoft.com/office/powerpoint/2010/main" val="139023188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486E-AA9D-4485-A2CD-817A67C7D8C0}"/>
              </a:ext>
            </a:extLst>
          </p:cNvPr>
          <p:cNvSpPr txBox="1">
            <a:spLocks/>
          </p:cNvSpPr>
          <p:nvPr/>
        </p:nvSpPr>
        <p:spPr>
          <a:xfrm>
            <a:off x="458888" y="225239"/>
            <a:ext cx="10293993" cy="796999"/>
          </a:xfrm>
          <a:prstGeom prst="rect">
            <a:avLst/>
          </a:prstGeom>
          <a:solidFill>
            <a:srgbClr val="E5E7E7"/>
          </a:solidFill>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4400" dirty="0">
                <a:solidFill>
                  <a:schemeClr val="bg1">
                    <a:lumMod val="50000"/>
                  </a:schemeClr>
                </a:solidFill>
                <a:latin typeface="Avenir Next LT Pro Light" panose="020B0304020202020204" pitchFamily="34" charset="0"/>
              </a:rPr>
              <a:t>Sensor Types: Retrofit Meter Readers</a:t>
            </a:r>
            <a:endParaRPr lang="en-GB" sz="4800" dirty="0">
              <a:solidFill>
                <a:schemeClr val="bg1">
                  <a:lumMod val="50000"/>
                </a:schemeClr>
              </a:solidFill>
              <a:latin typeface="Avenir Next LT Pro Light" panose="020B0304020202020204" pitchFamily="34" charset="0"/>
            </a:endParaRPr>
          </a:p>
        </p:txBody>
      </p:sp>
      <p:sp>
        <p:nvSpPr>
          <p:cNvPr id="4" name="TextBox 3">
            <a:extLst>
              <a:ext uri="{FF2B5EF4-FFF2-40B4-BE49-F238E27FC236}">
                <a16:creationId xmlns:a16="http://schemas.microsoft.com/office/drawing/2014/main" id="{7BE2ED72-0FF3-48DB-A5AE-1D50B859FA6F}"/>
              </a:ext>
            </a:extLst>
          </p:cNvPr>
          <p:cNvSpPr txBox="1"/>
          <p:nvPr/>
        </p:nvSpPr>
        <p:spPr>
          <a:xfrm>
            <a:off x="458888" y="4882932"/>
            <a:ext cx="5359078" cy="646331"/>
          </a:xfrm>
          <a:prstGeom prst="rect">
            <a:avLst/>
          </a:prstGeom>
          <a:noFill/>
        </p:spPr>
        <p:txBody>
          <a:bodyPr wrap="square" rtlCol="0">
            <a:spAutoFit/>
          </a:bodyPr>
          <a:lstStyle/>
          <a:p>
            <a:r>
              <a:rPr lang="en-GB" dirty="0"/>
              <a:t>Retro fit pulse counters to legacy Utility meters and collect data via pulse loggers.</a:t>
            </a:r>
          </a:p>
        </p:txBody>
      </p:sp>
      <p:pic>
        <p:nvPicPr>
          <p:cNvPr id="11" name="Picture 10">
            <a:extLst>
              <a:ext uri="{FF2B5EF4-FFF2-40B4-BE49-F238E27FC236}">
                <a16:creationId xmlns:a16="http://schemas.microsoft.com/office/drawing/2014/main" id="{2E673C3F-035D-445C-ABF0-82950ECAE3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087" y="1809232"/>
            <a:ext cx="1621743" cy="1340164"/>
          </a:xfrm>
          <a:prstGeom prst="rect">
            <a:avLst/>
          </a:prstGeom>
          <a:ln w="28575">
            <a:solidFill>
              <a:srgbClr val="FF0000"/>
            </a:solidFill>
          </a:ln>
        </p:spPr>
      </p:pic>
      <p:pic>
        <p:nvPicPr>
          <p:cNvPr id="12" name="Picture 11">
            <a:extLst>
              <a:ext uri="{FF2B5EF4-FFF2-40B4-BE49-F238E27FC236}">
                <a16:creationId xmlns:a16="http://schemas.microsoft.com/office/drawing/2014/main" id="{ECCFDEC5-E44F-4992-90DF-6D087FEA62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5660" y="1809232"/>
            <a:ext cx="1625536" cy="1340164"/>
          </a:xfrm>
          <a:prstGeom prst="rect">
            <a:avLst/>
          </a:prstGeom>
          <a:ln w="28575">
            <a:solidFill>
              <a:srgbClr val="FF0000"/>
            </a:solidFill>
          </a:ln>
        </p:spPr>
      </p:pic>
      <p:pic>
        <p:nvPicPr>
          <p:cNvPr id="13" name="Picture 12">
            <a:extLst>
              <a:ext uri="{FF2B5EF4-FFF2-40B4-BE49-F238E27FC236}">
                <a16:creationId xmlns:a16="http://schemas.microsoft.com/office/drawing/2014/main" id="{6FE584C6-B346-46CA-B228-AF868BEAD2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086" y="3349226"/>
            <a:ext cx="1621743" cy="1340164"/>
          </a:xfrm>
          <a:prstGeom prst="rect">
            <a:avLst/>
          </a:prstGeom>
          <a:ln w="28575">
            <a:solidFill>
              <a:srgbClr val="FF0000"/>
            </a:solidFill>
          </a:ln>
        </p:spPr>
      </p:pic>
      <p:pic>
        <p:nvPicPr>
          <p:cNvPr id="14" name="Picture 13">
            <a:extLst>
              <a:ext uri="{FF2B5EF4-FFF2-40B4-BE49-F238E27FC236}">
                <a16:creationId xmlns:a16="http://schemas.microsoft.com/office/drawing/2014/main" id="{531F757E-DC6C-4CD9-B4A7-81DA6E17E4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25659" y="3346082"/>
            <a:ext cx="1625537" cy="1340165"/>
          </a:xfrm>
          <a:prstGeom prst="rect">
            <a:avLst/>
          </a:prstGeom>
          <a:ln w="28575">
            <a:solidFill>
              <a:srgbClr val="FF0000"/>
            </a:solidFill>
          </a:ln>
        </p:spPr>
      </p:pic>
      <p:pic>
        <p:nvPicPr>
          <p:cNvPr id="15" name="Picture 14">
            <a:extLst>
              <a:ext uri="{FF2B5EF4-FFF2-40B4-BE49-F238E27FC236}">
                <a16:creationId xmlns:a16="http://schemas.microsoft.com/office/drawing/2014/main" id="{B39EDC76-3974-4ECF-B04F-9415597384E5}"/>
              </a:ext>
            </a:extLst>
          </p:cNvPr>
          <p:cNvPicPr>
            <a:picLocks noChangeAspect="1"/>
          </p:cNvPicPr>
          <p:nvPr/>
        </p:nvPicPr>
        <p:blipFill>
          <a:blip r:embed="rId6"/>
          <a:stretch>
            <a:fillRect/>
          </a:stretch>
        </p:blipFill>
        <p:spPr>
          <a:xfrm>
            <a:off x="4199026" y="2666568"/>
            <a:ext cx="1625537" cy="1349596"/>
          </a:xfrm>
          <a:prstGeom prst="rect">
            <a:avLst/>
          </a:prstGeom>
          <a:ln w="28575">
            <a:solidFill>
              <a:srgbClr val="FF0000"/>
            </a:solidFill>
          </a:ln>
        </p:spPr>
      </p:pic>
      <p:sp>
        <p:nvSpPr>
          <p:cNvPr id="16" name="TextBox 15">
            <a:extLst>
              <a:ext uri="{FF2B5EF4-FFF2-40B4-BE49-F238E27FC236}">
                <a16:creationId xmlns:a16="http://schemas.microsoft.com/office/drawing/2014/main" id="{F1611433-96E6-4315-BAA6-A97003B6ADB4}"/>
              </a:ext>
            </a:extLst>
          </p:cNvPr>
          <p:cNvSpPr txBox="1"/>
          <p:nvPr/>
        </p:nvSpPr>
        <p:spPr>
          <a:xfrm>
            <a:off x="6072392" y="2775305"/>
            <a:ext cx="1873367" cy="1200329"/>
          </a:xfrm>
          <a:prstGeom prst="rect">
            <a:avLst/>
          </a:prstGeom>
          <a:noFill/>
        </p:spPr>
        <p:txBody>
          <a:bodyPr wrap="square" rtlCol="0">
            <a:spAutoFit/>
          </a:bodyPr>
          <a:lstStyle/>
          <a:p>
            <a:r>
              <a:rPr lang="en-GB" dirty="0"/>
              <a:t>Pulse loggers: Wired output for interface with wireless relay.</a:t>
            </a:r>
          </a:p>
        </p:txBody>
      </p:sp>
      <p:pic>
        <p:nvPicPr>
          <p:cNvPr id="10" name="Picture 9">
            <a:extLst>
              <a:ext uri="{FF2B5EF4-FFF2-40B4-BE49-F238E27FC236}">
                <a16:creationId xmlns:a16="http://schemas.microsoft.com/office/drawing/2014/main" id="{63566326-4A80-4EFD-A52A-95C45D5E069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52881" y="5529263"/>
            <a:ext cx="1287664" cy="1143209"/>
          </a:xfrm>
          <a:prstGeom prst="rect">
            <a:avLst/>
          </a:prstGeom>
        </p:spPr>
      </p:pic>
    </p:spTree>
    <p:extLst>
      <p:ext uri="{BB962C8B-B14F-4D97-AF65-F5344CB8AC3E}">
        <p14:creationId xmlns:p14="http://schemas.microsoft.com/office/powerpoint/2010/main" val="31720300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9F69-A7F5-4E36-802E-8E829F5A23A8}"/>
              </a:ext>
            </a:extLst>
          </p:cNvPr>
          <p:cNvSpPr txBox="1">
            <a:spLocks/>
          </p:cNvSpPr>
          <p:nvPr/>
        </p:nvSpPr>
        <p:spPr>
          <a:xfrm>
            <a:off x="672353" y="236758"/>
            <a:ext cx="9821978"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a:solidFill>
                  <a:schemeClr val="bg1">
                    <a:lumMod val="50000"/>
                  </a:schemeClr>
                </a:solidFill>
                <a:latin typeface="Avenir Next LT Pro Light" panose="020B0304020202020204" pitchFamily="34" charset="0"/>
              </a:rPr>
              <a:t>MonTReal: 3</a:t>
            </a:r>
            <a:r>
              <a:rPr lang="en-GB" sz="3600" baseline="30000" dirty="0">
                <a:solidFill>
                  <a:schemeClr val="bg1">
                    <a:lumMod val="50000"/>
                  </a:schemeClr>
                </a:solidFill>
                <a:latin typeface="Avenir Next LT Pro Light" panose="020B0304020202020204" pitchFamily="34" charset="0"/>
              </a:rPr>
              <a:t>rd</a:t>
            </a:r>
            <a:r>
              <a:rPr lang="en-GB" sz="3600" dirty="0">
                <a:solidFill>
                  <a:schemeClr val="bg1">
                    <a:lumMod val="50000"/>
                  </a:schemeClr>
                </a:solidFill>
                <a:latin typeface="Avenir Next LT Pro Light" panose="020B0304020202020204" pitchFamily="34" charset="0"/>
              </a:rPr>
              <a:t> Party support and development</a:t>
            </a:r>
            <a:endParaRPr lang="en-GB" sz="4000" dirty="0">
              <a:solidFill>
                <a:schemeClr val="bg1">
                  <a:lumMod val="50000"/>
                </a:schemeClr>
              </a:solidFill>
              <a:latin typeface="Avenir Next LT Pro Light" panose="020B0304020202020204" pitchFamily="34" charset="0"/>
            </a:endParaRPr>
          </a:p>
        </p:txBody>
      </p:sp>
      <p:sp>
        <p:nvSpPr>
          <p:cNvPr id="3" name="TextBox 2">
            <a:extLst>
              <a:ext uri="{FF2B5EF4-FFF2-40B4-BE49-F238E27FC236}">
                <a16:creationId xmlns:a16="http://schemas.microsoft.com/office/drawing/2014/main" id="{24C5E004-8D73-478F-8239-44B0A78BD57D}"/>
              </a:ext>
            </a:extLst>
          </p:cNvPr>
          <p:cNvSpPr txBox="1"/>
          <p:nvPr/>
        </p:nvSpPr>
        <p:spPr>
          <a:xfrm>
            <a:off x="1697669" y="902341"/>
            <a:ext cx="9441589" cy="646331"/>
          </a:xfrm>
          <a:prstGeom prst="rect">
            <a:avLst/>
          </a:prstGeom>
          <a:noFill/>
        </p:spPr>
        <p:txBody>
          <a:bodyPr wrap="square" rtlCol="0">
            <a:spAutoFit/>
          </a:bodyPr>
          <a:lstStyle/>
          <a:p>
            <a:pPr algn="l"/>
            <a:endParaRPr lang="en-GB" b="1" u="sng" dirty="0">
              <a:latin typeface="Avenir Next LT Pro Light" panose="020B0304020202020204" pitchFamily="34" charset="0"/>
            </a:endParaRPr>
          </a:p>
          <a:p>
            <a:pPr algn="l"/>
            <a:endParaRPr lang="en-GB" b="1" u="sng" dirty="0">
              <a:latin typeface="Avenir Next LT Pro Light" panose="020B0304020202020204" pitchFamily="34" charset="0"/>
            </a:endParaRPr>
          </a:p>
        </p:txBody>
      </p:sp>
      <p:sp>
        <p:nvSpPr>
          <p:cNvPr id="5" name="TextBox 4">
            <a:extLst>
              <a:ext uri="{FF2B5EF4-FFF2-40B4-BE49-F238E27FC236}">
                <a16:creationId xmlns:a16="http://schemas.microsoft.com/office/drawing/2014/main" id="{A929079D-8B8F-49B2-9B5B-EE9AE8FBF747}"/>
              </a:ext>
            </a:extLst>
          </p:cNvPr>
          <p:cNvSpPr txBox="1"/>
          <p:nvPr/>
        </p:nvSpPr>
        <p:spPr>
          <a:xfrm>
            <a:off x="480754" y="847636"/>
            <a:ext cx="9888071" cy="1477328"/>
          </a:xfrm>
          <a:prstGeom prst="rect">
            <a:avLst/>
          </a:prstGeom>
          <a:noFill/>
        </p:spPr>
        <p:txBody>
          <a:bodyPr wrap="square">
            <a:spAutoFit/>
          </a:bodyPr>
          <a:lstStyle/>
          <a:p>
            <a:pPr marL="285750" indent="-285750">
              <a:buFont typeface="Arial" panose="020B0604020202020204" pitchFamily="34" charset="0"/>
              <a:buChar char="•"/>
            </a:pPr>
            <a:r>
              <a:rPr lang="en-GB" dirty="0">
                <a:latin typeface="Avenir Next LT Pro Light" panose="020B0304020202020204" pitchFamily="34" charset="0"/>
              </a:rPr>
              <a:t>Scope: Develop interface device for  connectivity between 3</a:t>
            </a:r>
            <a:r>
              <a:rPr lang="en-GB" baseline="30000" dirty="0">
                <a:latin typeface="Avenir Next LT Pro Light" panose="020B0304020202020204" pitchFamily="34" charset="0"/>
              </a:rPr>
              <a:t>rd</a:t>
            </a:r>
            <a:r>
              <a:rPr lang="en-GB" dirty="0">
                <a:latin typeface="Avenir Next LT Pro Light" panose="020B0304020202020204" pitchFamily="34" charset="0"/>
              </a:rPr>
              <a:t> party sensor output and 3</a:t>
            </a:r>
            <a:r>
              <a:rPr lang="en-GB" baseline="30000" dirty="0">
                <a:latin typeface="Avenir Next LT Pro Light" panose="020B0304020202020204" pitchFamily="34" charset="0"/>
              </a:rPr>
              <a:t>rd</a:t>
            </a:r>
            <a:r>
              <a:rPr lang="en-GB" dirty="0">
                <a:latin typeface="Avenir Next LT Pro Light" panose="020B0304020202020204" pitchFamily="34" charset="0"/>
              </a:rPr>
              <a:t> Party IOT Platform</a:t>
            </a:r>
          </a:p>
          <a:p>
            <a:pPr marL="285750" indent="-285750">
              <a:buFont typeface="Arial" panose="020B0604020202020204" pitchFamily="34" charset="0"/>
              <a:buChar char="•"/>
            </a:pPr>
            <a:r>
              <a:rPr lang="en-GB" dirty="0">
                <a:latin typeface="Avenir Next LT Pro Light" panose="020B0304020202020204" pitchFamily="34" charset="0"/>
              </a:rPr>
              <a:t>3x Device Types</a:t>
            </a:r>
          </a:p>
          <a:p>
            <a:pPr marL="371475" lvl="1" indent="-371475">
              <a:buFont typeface="+mj-lt"/>
              <a:buAutoNum type="arabicPeriod"/>
            </a:pPr>
            <a:endParaRPr lang="en-GB" dirty="0">
              <a:latin typeface="Avenir Next LT Pro Light" panose="020B0304020202020204" pitchFamily="34" charset="0"/>
            </a:endParaRPr>
          </a:p>
          <a:p>
            <a:pPr marL="285750" indent="-285750">
              <a:buFont typeface="Arial" panose="020B0604020202020204" pitchFamily="34" charset="0"/>
              <a:buChar char="•"/>
            </a:pPr>
            <a:endParaRPr lang="en-GB" dirty="0">
              <a:latin typeface="Avenir Next LT Pro Light" panose="020B0304020202020204" pitchFamily="34" charset="0"/>
            </a:endParaRPr>
          </a:p>
        </p:txBody>
      </p:sp>
      <p:sp>
        <p:nvSpPr>
          <p:cNvPr id="8" name="TextBox 7">
            <a:extLst>
              <a:ext uri="{FF2B5EF4-FFF2-40B4-BE49-F238E27FC236}">
                <a16:creationId xmlns:a16="http://schemas.microsoft.com/office/drawing/2014/main" id="{4A0D2225-3356-41C6-AF18-07366F57803E}"/>
              </a:ext>
            </a:extLst>
          </p:cNvPr>
          <p:cNvSpPr txBox="1"/>
          <p:nvPr/>
        </p:nvSpPr>
        <p:spPr>
          <a:xfrm>
            <a:off x="1144143" y="1737233"/>
            <a:ext cx="6096000" cy="923330"/>
          </a:xfrm>
          <a:prstGeom prst="rect">
            <a:avLst/>
          </a:prstGeom>
          <a:noFill/>
        </p:spPr>
        <p:txBody>
          <a:bodyPr wrap="square">
            <a:spAutoFit/>
          </a:bodyPr>
          <a:lstStyle/>
          <a:p>
            <a:pPr marL="371475" lvl="5" indent="-371475">
              <a:buFont typeface="+mj-lt"/>
              <a:buAutoNum type="arabicPeriod"/>
            </a:pPr>
            <a:r>
              <a:rPr lang="en-GB" dirty="0">
                <a:latin typeface="Avenir Next LT Pro Light" panose="020B0304020202020204" pitchFamily="34" charset="0"/>
              </a:rPr>
              <a:t>Pulse Logger</a:t>
            </a:r>
          </a:p>
          <a:p>
            <a:pPr marL="371475" lvl="5" indent="-371475">
              <a:buFont typeface="+mj-lt"/>
              <a:buAutoNum type="arabicPeriod"/>
            </a:pPr>
            <a:r>
              <a:rPr lang="en-GB" dirty="0">
                <a:latin typeface="Avenir Next LT Pro Light" panose="020B0304020202020204" pitchFamily="34" charset="0"/>
              </a:rPr>
              <a:t>Direct transfer</a:t>
            </a:r>
          </a:p>
          <a:p>
            <a:pPr marL="371475" lvl="5" indent="-371475">
              <a:buFont typeface="+mj-lt"/>
              <a:buAutoNum type="arabicPeriod"/>
            </a:pPr>
            <a:r>
              <a:rPr lang="en-GB" dirty="0">
                <a:latin typeface="Avenir Next LT Pro Light" panose="020B0304020202020204" pitchFamily="34" charset="0"/>
              </a:rPr>
              <a:t>3</a:t>
            </a:r>
            <a:r>
              <a:rPr lang="en-GB" baseline="30000" dirty="0">
                <a:latin typeface="Avenir Next LT Pro Light" panose="020B0304020202020204" pitchFamily="34" charset="0"/>
              </a:rPr>
              <a:t>rd</a:t>
            </a:r>
            <a:r>
              <a:rPr lang="en-GB" dirty="0">
                <a:latin typeface="Avenir Next LT Pro Light" panose="020B0304020202020204" pitchFamily="34" charset="0"/>
              </a:rPr>
              <a:t> Party IOT Device</a:t>
            </a:r>
          </a:p>
        </p:txBody>
      </p:sp>
      <p:pic>
        <p:nvPicPr>
          <p:cNvPr id="9" name="Picture 8">
            <a:extLst>
              <a:ext uri="{FF2B5EF4-FFF2-40B4-BE49-F238E27FC236}">
                <a16:creationId xmlns:a16="http://schemas.microsoft.com/office/drawing/2014/main" id="{F3D88328-5627-48B4-B11F-19A4B887F50B}"/>
              </a:ext>
            </a:extLst>
          </p:cNvPr>
          <p:cNvPicPr>
            <a:picLocks noChangeAspect="1"/>
          </p:cNvPicPr>
          <p:nvPr/>
        </p:nvPicPr>
        <p:blipFill>
          <a:blip r:embed="rId2"/>
          <a:stretch>
            <a:fillRect/>
          </a:stretch>
        </p:blipFill>
        <p:spPr>
          <a:xfrm>
            <a:off x="412830" y="3143645"/>
            <a:ext cx="10981311" cy="1712209"/>
          </a:xfrm>
          <a:prstGeom prst="rect">
            <a:avLst/>
          </a:prstGeom>
        </p:spPr>
      </p:pic>
    </p:spTree>
    <p:extLst>
      <p:ext uri="{BB962C8B-B14F-4D97-AF65-F5344CB8AC3E}">
        <p14:creationId xmlns:p14="http://schemas.microsoft.com/office/powerpoint/2010/main" val="177512366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18DB5907-426C-4136-BA62-B0EDE98D9DAD}"/>
              </a:ext>
            </a:extLst>
          </p:cNvPr>
          <p:cNvPicPr>
            <a:picLocks noChangeAspect="1"/>
          </p:cNvPicPr>
          <p:nvPr/>
        </p:nvPicPr>
        <p:blipFill>
          <a:blip r:embed="rId4"/>
          <a:stretch>
            <a:fillRect/>
          </a:stretch>
        </p:blipFill>
        <p:spPr>
          <a:xfrm>
            <a:off x="5765217" y="4037469"/>
            <a:ext cx="4560860" cy="1330944"/>
          </a:xfrm>
          <a:prstGeom prst="rect">
            <a:avLst/>
          </a:prstGeom>
        </p:spPr>
      </p:pic>
      <p:sp>
        <p:nvSpPr>
          <p:cNvPr id="4" name="Titel 6">
            <a:extLst>
              <a:ext uri="{FF2B5EF4-FFF2-40B4-BE49-F238E27FC236}">
                <a16:creationId xmlns:a16="http://schemas.microsoft.com/office/drawing/2014/main" id="{5B89484A-948F-400C-9D53-53C2EE00368F}"/>
              </a:ext>
            </a:extLst>
          </p:cNvPr>
          <p:cNvSpPr txBox="1">
            <a:spLocks/>
          </p:cNvSpPr>
          <p:nvPr/>
        </p:nvSpPr>
        <p:spPr>
          <a:xfrm>
            <a:off x="5331654" y="1080222"/>
            <a:ext cx="5427987" cy="14595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5400" b="1" dirty="0">
                <a:ea typeface="+mn-ea"/>
                <a:cs typeface="+mn-cs"/>
                <a:sym typeface="Helvetica Light"/>
              </a:rPr>
              <a:t>Communication</a:t>
            </a:r>
            <a:endParaRPr lang="en-GB" sz="3600" b="1" dirty="0">
              <a:ea typeface="+mn-ea"/>
              <a:cs typeface="+mn-cs"/>
              <a:sym typeface="Helvetica Light"/>
            </a:endParaRPr>
          </a:p>
        </p:txBody>
      </p:sp>
    </p:spTree>
    <p:extLst>
      <p:ext uri="{BB962C8B-B14F-4D97-AF65-F5344CB8AC3E}">
        <p14:creationId xmlns:p14="http://schemas.microsoft.com/office/powerpoint/2010/main" val="300348415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4E16-74F9-4A32-8818-0ED9F4275C0F}"/>
              </a:ext>
            </a:extLst>
          </p:cNvPr>
          <p:cNvSpPr txBox="1">
            <a:spLocks/>
          </p:cNvSpPr>
          <p:nvPr/>
        </p:nvSpPr>
        <p:spPr>
          <a:xfrm>
            <a:off x="536023" y="171104"/>
            <a:ext cx="6198605" cy="58364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200" dirty="0">
                <a:solidFill>
                  <a:schemeClr val="bg1">
                    <a:lumMod val="50000"/>
                  </a:schemeClr>
                </a:solidFill>
                <a:latin typeface="Avenir Next LT Pro Light" panose="020B0304020202020204" pitchFamily="34" charset="0"/>
              </a:rPr>
              <a:t>DATA Collection and FLOW</a:t>
            </a:r>
            <a:endParaRPr lang="en-GB" sz="3600" dirty="0">
              <a:solidFill>
                <a:schemeClr val="bg1">
                  <a:lumMod val="50000"/>
                </a:schemeClr>
              </a:solidFill>
              <a:latin typeface="Avenir Next LT Pro Light" panose="020B0304020202020204" pitchFamily="34" charset="0"/>
            </a:endParaRPr>
          </a:p>
        </p:txBody>
      </p:sp>
      <p:pic>
        <p:nvPicPr>
          <p:cNvPr id="3" name="Picture 2">
            <a:extLst>
              <a:ext uri="{FF2B5EF4-FFF2-40B4-BE49-F238E27FC236}">
                <a16:creationId xmlns:a16="http://schemas.microsoft.com/office/drawing/2014/main" id="{9E3FD229-A3E5-4976-A3DF-97F4AD6A24E8}"/>
              </a:ext>
            </a:extLst>
          </p:cNvPr>
          <p:cNvPicPr>
            <a:picLocks noChangeAspect="1"/>
          </p:cNvPicPr>
          <p:nvPr/>
        </p:nvPicPr>
        <p:blipFill>
          <a:blip r:embed="rId2"/>
          <a:stretch>
            <a:fillRect/>
          </a:stretch>
        </p:blipFill>
        <p:spPr>
          <a:xfrm>
            <a:off x="536023" y="1237777"/>
            <a:ext cx="10987314" cy="2698225"/>
          </a:xfrm>
          <a:prstGeom prst="rect">
            <a:avLst/>
          </a:prstGeom>
        </p:spPr>
      </p:pic>
      <p:pic>
        <p:nvPicPr>
          <p:cNvPr id="4" name="Picture 3">
            <a:extLst>
              <a:ext uri="{FF2B5EF4-FFF2-40B4-BE49-F238E27FC236}">
                <a16:creationId xmlns:a16="http://schemas.microsoft.com/office/drawing/2014/main" id="{A5F8AF62-6880-4242-B653-10E3EB59B4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54321" y="43275"/>
            <a:ext cx="1287664" cy="1143209"/>
          </a:xfrm>
          <a:prstGeom prst="rect">
            <a:avLst/>
          </a:prstGeom>
        </p:spPr>
      </p:pic>
    </p:spTree>
    <p:extLst>
      <p:ext uri="{BB962C8B-B14F-4D97-AF65-F5344CB8AC3E}">
        <p14:creationId xmlns:p14="http://schemas.microsoft.com/office/powerpoint/2010/main" val="382908338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62C3-C22E-4683-802F-B505BA6837CB}"/>
              </a:ext>
            </a:extLst>
          </p:cNvPr>
          <p:cNvSpPr txBox="1">
            <a:spLocks/>
          </p:cNvSpPr>
          <p:nvPr/>
        </p:nvSpPr>
        <p:spPr>
          <a:xfrm>
            <a:off x="536023" y="171104"/>
            <a:ext cx="8999863" cy="58364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200" dirty="0">
                <a:solidFill>
                  <a:schemeClr val="bg1">
                    <a:lumMod val="50000"/>
                  </a:schemeClr>
                </a:solidFill>
                <a:latin typeface="Avenir Next LT Pro Light" panose="020B0304020202020204" pitchFamily="34" charset="0"/>
              </a:rPr>
              <a:t>DATA CONTROL: PAYLOAD or ALARM</a:t>
            </a:r>
          </a:p>
        </p:txBody>
      </p:sp>
      <p:pic>
        <p:nvPicPr>
          <p:cNvPr id="3" name="Picture 2">
            <a:extLst>
              <a:ext uri="{FF2B5EF4-FFF2-40B4-BE49-F238E27FC236}">
                <a16:creationId xmlns:a16="http://schemas.microsoft.com/office/drawing/2014/main" id="{009884E7-9AB8-4481-BED2-754DA712603D}"/>
              </a:ext>
            </a:extLst>
          </p:cNvPr>
          <p:cNvPicPr>
            <a:picLocks noChangeAspect="1"/>
          </p:cNvPicPr>
          <p:nvPr/>
        </p:nvPicPr>
        <p:blipFill>
          <a:blip r:embed="rId2"/>
          <a:stretch>
            <a:fillRect/>
          </a:stretch>
        </p:blipFill>
        <p:spPr>
          <a:xfrm>
            <a:off x="536024" y="799864"/>
            <a:ext cx="10328926" cy="5368708"/>
          </a:xfrm>
          <a:prstGeom prst="rect">
            <a:avLst/>
          </a:prstGeom>
        </p:spPr>
      </p:pic>
      <p:pic>
        <p:nvPicPr>
          <p:cNvPr id="4" name="Picture 3">
            <a:extLst>
              <a:ext uri="{FF2B5EF4-FFF2-40B4-BE49-F238E27FC236}">
                <a16:creationId xmlns:a16="http://schemas.microsoft.com/office/drawing/2014/main" id="{7C4D0519-B1F1-4396-87BB-2CA9F4DF6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9600" y="5486532"/>
            <a:ext cx="1287664" cy="1143209"/>
          </a:xfrm>
          <a:prstGeom prst="rect">
            <a:avLst/>
          </a:prstGeom>
        </p:spPr>
      </p:pic>
      <p:grpSp>
        <p:nvGrpSpPr>
          <p:cNvPr id="9" name="Group 8">
            <a:extLst>
              <a:ext uri="{FF2B5EF4-FFF2-40B4-BE49-F238E27FC236}">
                <a16:creationId xmlns:a16="http://schemas.microsoft.com/office/drawing/2014/main" id="{36A27EB8-0257-47D6-A257-A9DEEDF72878}"/>
              </a:ext>
            </a:extLst>
          </p:cNvPr>
          <p:cNvGrpSpPr/>
          <p:nvPr/>
        </p:nvGrpSpPr>
        <p:grpSpPr>
          <a:xfrm>
            <a:off x="6589486" y="689428"/>
            <a:ext cx="4190114" cy="1096510"/>
            <a:chOff x="6589486" y="689428"/>
            <a:chExt cx="4190114" cy="1096510"/>
          </a:xfrm>
        </p:grpSpPr>
        <p:sp>
          <p:nvSpPr>
            <p:cNvPr id="6" name="Rectangle 5">
              <a:extLst>
                <a:ext uri="{FF2B5EF4-FFF2-40B4-BE49-F238E27FC236}">
                  <a16:creationId xmlns:a16="http://schemas.microsoft.com/office/drawing/2014/main" id="{15B66341-3EDD-47A6-93BE-355AEC46B048}"/>
                </a:ext>
              </a:extLst>
            </p:cNvPr>
            <p:cNvSpPr/>
            <p:nvPr/>
          </p:nvSpPr>
          <p:spPr>
            <a:xfrm>
              <a:off x="6589486" y="876300"/>
              <a:ext cx="4190114" cy="7524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B6BE2E6-8029-4BB4-8AE8-6252A93002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7370" y="689428"/>
              <a:ext cx="1303544" cy="1066801"/>
            </a:xfrm>
            <a:prstGeom prst="rect">
              <a:avLst/>
            </a:prstGeom>
          </p:spPr>
        </p:pic>
        <p:pic>
          <p:nvPicPr>
            <p:cNvPr id="7" name="Picture 6">
              <a:extLst>
                <a:ext uri="{FF2B5EF4-FFF2-40B4-BE49-F238E27FC236}">
                  <a16:creationId xmlns:a16="http://schemas.microsoft.com/office/drawing/2014/main" id="{C2549D46-F738-4C6E-8C40-EC64CF758A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90299" y="719137"/>
              <a:ext cx="1303544" cy="1066801"/>
            </a:xfrm>
            <a:prstGeom prst="rect">
              <a:avLst/>
            </a:prstGeom>
          </p:spPr>
        </p:pic>
        <p:pic>
          <p:nvPicPr>
            <p:cNvPr id="8" name="Picture 7">
              <a:extLst>
                <a:ext uri="{FF2B5EF4-FFF2-40B4-BE49-F238E27FC236}">
                  <a16:creationId xmlns:a16="http://schemas.microsoft.com/office/drawing/2014/main" id="{DAFB6204-94A6-4555-8EE5-2C721B150A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4949" y="689428"/>
              <a:ext cx="1303544" cy="1066801"/>
            </a:xfrm>
            <a:prstGeom prst="rect">
              <a:avLst/>
            </a:prstGeom>
          </p:spPr>
        </p:pic>
      </p:grpSp>
      <p:grpSp>
        <p:nvGrpSpPr>
          <p:cNvPr id="10" name="Group 9">
            <a:extLst>
              <a:ext uri="{FF2B5EF4-FFF2-40B4-BE49-F238E27FC236}">
                <a16:creationId xmlns:a16="http://schemas.microsoft.com/office/drawing/2014/main" id="{E352E2C4-2640-4EB6-B301-462223BA1246}"/>
              </a:ext>
            </a:extLst>
          </p:cNvPr>
          <p:cNvGrpSpPr/>
          <p:nvPr/>
        </p:nvGrpSpPr>
        <p:grpSpPr>
          <a:xfrm>
            <a:off x="6627211" y="3632653"/>
            <a:ext cx="4190114" cy="1096510"/>
            <a:chOff x="6589486" y="689428"/>
            <a:chExt cx="4190114" cy="1096510"/>
          </a:xfrm>
        </p:grpSpPr>
        <p:sp>
          <p:nvSpPr>
            <p:cNvPr id="11" name="Rectangle 10">
              <a:extLst>
                <a:ext uri="{FF2B5EF4-FFF2-40B4-BE49-F238E27FC236}">
                  <a16:creationId xmlns:a16="http://schemas.microsoft.com/office/drawing/2014/main" id="{E5B93F0D-B3A5-4FC4-B772-D189D0A05EE4}"/>
                </a:ext>
              </a:extLst>
            </p:cNvPr>
            <p:cNvSpPr/>
            <p:nvPr/>
          </p:nvSpPr>
          <p:spPr>
            <a:xfrm>
              <a:off x="6589486" y="876300"/>
              <a:ext cx="4190114" cy="7524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886AAE0D-365E-44EB-B560-7133BACFA1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7370" y="689428"/>
              <a:ext cx="1303544" cy="1066801"/>
            </a:xfrm>
            <a:prstGeom prst="rect">
              <a:avLst/>
            </a:prstGeom>
          </p:spPr>
        </p:pic>
        <p:pic>
          <p:nvPicPr>
            <p:cNvPr id="13" name="Picture 12">
              <a:extLst>
                <a:ext uri="{FF2B5EF4-FFF2-40B4-BE49-F238E27FC236}">
                  <a16:creationId xmlns:a16="http://schemas.microsoft.com/office/drawing/2014/main" id="{D326EA82-1FA0-4B84-97BA-39418EE860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90299" y="719137"/>
              <a:ext cx="1303544" cy="1066801"/>
            </a:xfrm>
            <a:prstGeom prst="rect">
              <a:avLst/>
            </a:prstGeom>
          </p:spPr>
        </p:pic>
        <p:pic>
          <p:nvPicPr>
            <p:cNvPr id="14" name="Picture 13">
              <a:extLst>
                <a:ext uri="{FF2B5EF4-FFF2-40B4-BE49-F238E27FC236}">
                  <a16:creationId xmlns:a16="http://schemas.microsoft.com/office/drawing/2014/main" id="{27A520A5-8D3D-46C8-A6C5-629621E66B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4949" y="689428"/>
              <a:ext cx="1303544" cy="1066801"/>
            </a:xfrm>
            <a:prstGeom prst="rect">
              <a:avLst/>
            </a:prstGeom>
          </p:spPr>
        </p:pic>
      </p:grpSp>
    </p:spTree>
    <p:extLst>
      <p:ext uri="{BB962C8B-B14F-4D97-AF65-F5344CB8AC3E}">
        <p14:creationId xmlns:p14="http://schemas.microsoft.com/office/powerpoint/2010/main" val="32609789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18DB5907-426C-4136-BA62-B0EDE98D9DAD}"/>
              </a:ext>
            </a:extLst>
          </p:cNvPr>
          <p:cNvPicPr>
            <a:picLocks noChangeAspect="1"/>
          </p:cNvPicPr>
          <p:nvPr/>
        </p:nvPicPr>
        <p:blipFill>
          <a:blip r:embed="rId4"/>
          <a:stretch>
            <a:fillRect/>
          </a:stretch>
        </p:blipFill>
        <p:spPr>
          <a:xfrm>
            <a:off x="5765217" y="4037469"/>
            <a:ext cx="4560860" cy="1330944"/>
          </a:xfrm>
          <a:prstGeom prst="rect">
            <a:avLst/>
          </a:prstGeom>
        </p:spPr>
      </p:pic>
      <p:sp>
        <p:nvSpPr>
          <p:cNvPr id="4" name="Titel 6">
            <a:extLst>
              <a:ext uri="{FF2B5EF4-FFF2-40B4-BE49-F238E27FC236}">
                <a16:creationId xmlns:a16="http://schemas.microsoft.com/office/drawing/2014/main" id="{5B89484A-948F-400C-9D53-53C2EE00368F}"/>
              </a:ext>
            </a:extLst>
          </p:cNvPr>
          <p:cNvSpPr txBox="1">
            <a:spLocks/>
          </p:cNvSpPr>
          <p:nvPr/>
        </p:nvSpPr>
        <p:spPr>
          <a:xfrm>
            <a:off x="5331654" y="1080222"/>
            <a:ext cx="5427987" cy="14595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5400" b="1" dirty="0">
                <a:ea typeface="+mn-ea"/>
                <a:cs typeface="+mn-cs"/>
                <a:sym typeface="Helvetica Light"/>
              </a:rPr>
              <a:t>The Platform</a:t>
            </a:r>
            <a:endParaRPr lang="en-GB" sz="3600" b="1" dirty="0">
              <a:ea typeface="+mn-ea"/>
              <a:cs typeface="+mn-cs"/>
              <a:sym typeface="Helvetica Light"/>
            </a:endParaRPr>
          </a:p>
        </p:txBody>
      </p:sp>
    </p:spTree>
    <p:extLst>
      <p:ext uri="{BB962C8B-B14F-4D97-AF65-F5344CB8AC3E}">
        <p14:creationId xmlns:p14="http://schemas.microsoft.com/office/powerpoint/2010/main" val="406765098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E39AD511-5740-4A52-9965-4993578AF609}"/>
              </a:ext>
            </a:extLst>
          </p:cNvPr>
          <p:cNvSpPr txBox="1"/>
          <p:nvPr/>
        </p:nvSpPr>
        <p:spPr>
          <a:xfrm>
            <a:off x="794253" y="304599"/>
            <a:ext cx="6441142" cy="646331"/>
          </a:xfrm>
          <a:prstGeom prst="rect">
            <a:avLst/>
          </a:prstGeom>
          <a:noFill/>
        </p:spPr>
        <p:txBody>
          <a:bodyPr wrap="square" rtlCol="0">
            <a:spAutoFit/>
          </a:bodyPr>
          <a:lstStyle/>
          <a:p>
            <a:r>
              <a:rPr lang="nl-NL" sz="3600" dirty="0">
                <a:solidFill>
                  <a:schemeClr val="bg1">
                    <a:lumMod val="50000"/>
                  </a:schemeClr>
                </a:solidFill>
                <a:latin typeface="Avenir Next LT Pro Light" panose="020B0304020202020204" pitchFamily="34" charset="0"/>
                <a:ea typeface="+mj-ea"/>
                <a:cs typeface="+mj-cs"/>
              </a:rPr>
              <a:t>Introductie</a:t>
            </a:r>
            <a:endParaRPr lang="en-GB" sz="3600" dirty="0">
              <a:solidFill>
                <a:schemeClr val="bg1">
                  <a:lumMod val="50000"/>
                </a:schemeClr>
              </a:solidFill>
              <a:latin typeface="Avenir Next LT Pro Light" panose="020B0304020202020204" pitchFamily="34" charset="0"/>
              <a:ea typeface="+mj-ea"/>
              <a:cs typeface="+mj-cs"/>
            </a:endParaRPr>
          </a:p>
        </p:txBody>
      </p:sp>
      <p:sp>
        <p:nvSpPr>
          <p:cNvPr id="3" name="Tekstvak 2">
            <a:extLst>
              <a:ext uri="{FF2B5EF4-FFF2-40B4-BE49-F238E27FC236}">
                <a16:creationId xmlns:a16="http://schemas.microsoft.com/office/drawing/2014/main" id="{03A30593-4574-45C0-8618-C5DC902D1925}"/>
              </a:ext>
            </a:extLst>
          </p:cNvPr>
          <p:cNvSpPr txBox="1"/>
          <p:nvPr/>
        </p:nvSpPr>
        <p:spPr>
          <a:xfrm>
            <a:off x="794252" y="1070787"/>
            <a:ext cx="10603493" cy="4185761"/>
          </a:xfrm>
          <a:prstGeom prst="rect">
            <a:avLst/>
          </a:prstGeom>
          <a:noFill/>
        </p:spPr>
        <p:txBody>
          <a:bodyPr wrap="square" rtlCol="0">
            <a:spAutoFit/>
          </a:bodyPr>
          <a:lstStyle/>
          <a:p>
            <a:pPr marL="285750" indent="-285750" algn="l">
              <a:buFont typeface="Arial" panose="020B0604020202020204" pitchFamily="34" charset="0"/>
              <a:buChar char="•"/>
            </a:pPr>
            <a:r>
              <a:rPr lang="nl-NL" sz="1400" b="1" dirty="0">
                <a:latin typeface="Avenir Next LT Pro Light" panose="020B0304020202020204" pitchFamily="34" charset="0"/>
              </a:rPr>
              <a:t>Good morning Coffee/Tea + Snack</a:t>
            </a:r>
          </a:p>
          <a:p>
            <a:pPr marL="285750" indent="-285750" algn="l">
              <a:buFont typeface="Arial" panose="020B0604020202020204" pitchFamily="34" charset="0"/>
              <a:buChar char="•"/>
            </a:pPr>
            <a:endParaRPr lang="nl-NL" sz="1400" b="1" dirty="0">
              <a:latin typeface="Avenir Next LT Pro Light" panose="020B0304020202020204" pitchFamily="34" charset="0"/>
            </a:endParaRPr>
          </a:p>
          <a:p>
            <a:pPr marL="285750" indent="-285750" algn="l">
              <a:buFont typeface="Arial" panose="020B0604020202020204" pitchFamily="34" charset="0"/>
              <a:buChar char="•"/>
            </a:pPr>
            <a:r>
              <a:rPr lang="nl-NL" sz="1400" b="1" dirty="0">
                <a:latin typeface="Avenir Next LT Pro Light" panose="020B0304020202020204" pitchFamily="34" charset="0"/>
              </a:rPr>
              <a:t>Introduction MontReal Solutions</a:t>
            </a:r>
          </a:p>
          <a:p>
            <a:pPr marL="285750" indent="-285750" algn="l">
              <a:buFont typeface="Arial" panose="020B0604020202020204" pitchFamily="34" charset="0"/>
              <a:buChar char="•"/>
            </a:pPr>
            <a:r>
              <a:rPr lang="nl-NL" sz="1400" b="1" dirty="0">
                <a:latin typeface="Avenir Next LT Pro Light" panose="020B0304020202020204" pitchFamily="34" charset="0"/>
              </a:rPr>
              <a:t>The Challenge</a:t>
            </a:r>
          </a:p>
          <a:p>
            <a:pPr marL="742950" lvl="1" indent="-285750">
              <a:buFont typeface="Arial" panose="020B0604020202020204" pitchFamily="34" charset="0"/>
              <a:buChar char="•"/>
            </a:pPr>
            <a:r>
              <a:rPr lang="nl-NL" sz="1400" b="1" dirty="0">
                <a:latin typeface="Avenir Next LT Pro Light" panose="020B0304020202020204" pitchFamily="34" charset="0"/>
              </a:rPr>
              <a:t>The Need</a:t>
            </a:r>
          </a:p>
          <a:p>
            <a:pPr marL="742950" lvl="1" indent="-285750">
              <a:buFont typeface="Arial" panose="020B0604020202020204" pitchFamily="34" charset="0"/>
              <a:buChar char="•"/>
            </a:pPr>
            <a:r>
              <a:rPr lang="nl-NL" sz="1400" b="1" dirty="0">
                <a:latin typeface="Avenir Next LT Pro Light" panose="020B0304020202020204" pitchFamily="34" charset="0"/>
              </a:rPr>
              <a:t>The Outcome</a:t>
            </a:r>
          </a:p>
          <a:p>
            <a:pPr marL="742950" lvl="1" indent="-285750">
              <a:buFont typeface="Arial" panose="020B0604020202020204" pitchFamily="34" charset="0"/>
              <a:buChar char="•"/>
            </a:pPr>
            <a:r>
              <a:rPr lang="nl-NL" sz="1400" b="1" dirty="0">
                <a:latin typeface="Avenir Next LT Pro Light" panose="020B0304020202020204" pitchFamily="34" charset="0"/>
              </a:rPr>
              <a:t>The Benefit</a:t>
            </a:r>
          </a:p>
          <a:p>
            <a:pPr marL="742950" lvl="1" indent="-285750">
              <a:buFont typeface="Arial" panose="020B0604020202020204" pitchFamily="34" charset="0"/>
              <a:buChar char="•"/>
            </a:pPr>
            <a:r>
              <a:rPr lang="nl-NL" sz="1400" b="1" dirty="0">
                <a:latin typeface="Avenir Next LT Pro Light" panose="020B0304020202020204" pitchFamily="34" charset="0"/>
              </a:rPr>
              <a:t>Project 78</a:t>
            </a:r>
          </a:p>
          <a:p>
            <a:pPr marL="285750" indent="-285750">
              <a:buFont typeface="Arial" panose="020B0604020202020204" pitchFamily="34" charset="0"/>
              <a:buChar char="•"/>
            </a:pPr>
            <a:r>
              <a:rPr lang="nl-NL" sz="1400" b="1" dirty="0">
                <a:latin typeface="Avenir Next LT Pro Light" panose="020B0304020202020204" pitchFamily="34" charset="0"/>
              </a:rPr>
              <a:t>Project Scope</a:t>
            </a:r>
          </a:p>
          <a:p>
            <a:pPr marL="742950" lvl="1" indent="-285750">
              <a:buFont typeface="Arial" panose="020B0604020202020204" pitchFamily="34" charset="0"/>
              <a:buChar char="•"/>
            </a:pPr>
            <a:r>
              <a:rPr lang="nl-NL" sz="1400" b="1" dirty="0">
                <a:latin typeface="Avenir Next LT Pro Light" panose="020B0304020202020204" pitchFamily="34" charset="0"/>
              </a:rPr>
              <a:t>Kick Off – Define the requirements, Inputs (have) vs Outputs (Need)</a:t>
            </a:r>
          </a:p>
          <a:p>
            <a:pPr marL="742950" lvl="1" indent="-285750">
              <a:buFont typeface="Arial" panose="020B0604020202020204" pitchFamily="34" charset="0"/>
              <a:buChar char="•"/>
            </a:pPr>
            <a:r>
              <a:rPr lang="nl-NL" sz="1400" b="1" dirty="0">
                <a:latin typeface="Avenir Next LT Pro Light" panose="020B0304020202020204" pitchFamily="34" charset="0"/>
              </a:rPr>
              <a:t>Brain Storming – The team, Stakeholders, Challenge, Options, The path</a:t>
            </a:r>
          </a:p>
          <a:p>
            <a:pPr marL="742950" lvl="1" indent="-285750">
              <a:buFont typeface="Arial" panose="020B0604020202020204" pitchFamily="34" charset="0"/>
              <a:buChar char="•"/>
            </a:pPr>
            <a:r>
              <a:rPr lang="nl-NL" sz="1400" b="1" dirty="0">
                <a:latin typeface="Avenir Next LT Pro Light" panose="020B0304020202020204" pitchFamily="34" charset="0"/>
              </a:rPr>
              <a:t>Workshops – Scope, Assesments, Development</a:t>
            </a:r>
          </a:p>
          <a:p>
            <a:pPr marL="742950" lvl="1" indent="-285750">
              <a:buFont typeface="Arial" panose="020B0604020202020204" pitchFamily="34" charset="0"/>
              <a:buChar char="•"/>
            </a:pPr>
            <a:r>
              <a:rPr lang="nl-NL" sz="1400" b="1" dirty="0">
                <a:latin typeface="Avenir Next LT Pro Light" panose="020B0304020202020204" pitchFamily="34" charset="0"/>
              </a:rPr>
              <a:t>On-Site – Deployment, Testing, Integration, Optimisation, Acceptance</a:t>
            </a:r>
          </a:p>
          <a:p>
            <a:pPr marL="285750" indent="-285750">
              <a:buFont typeface="Arial" panose="020B0604020202020204" pitchFamily="34" charset="0"/>
              <a:buChar char="•"/>
            </a:pPr>
            <a:r>
              <a:rPr lang="nl-NL" sz="1400" b="1" dirty="0">
                <a:latin typeface="Avenir Next LT Pro Light" panose="020B0304020202020204" pitchFamily="34" charset="0"/>
              </a:rPr>
              <a:t>Planning</a:t>
            </a:r>
          </a:p>
          <a:p>
            <a:pPr marL="742950" lvl="1" indent="-285750">
              <a:buFont typeface="Arial" panose="020B0604020202020204" pitchFamily="34" charset="0"/>
              <a:buChar char="•"/>
            </a:pPr>
            <a:r>
              <a:rPr lang="nl-NL" sz="1400" b="1" dirty="0">
                <a:latin typeface="Avenir Next LT Pro Light" panose="020B0304020202020204" pitchFamily="34" charset="0"/>
              </a:rPr>
              <a:t>What to expect, working with stakeholders and critical time lines</a:t>
            </a:r>
          </a:p>
          <a:p>
            <a:pPr marL="285750" indent="-285750">
              <a:buFont typeface="Arial" panose="020B0604020202020204" pitchFamily="34" charset="0"/>
              <a:buChar char="•"/>
            </a:pPr>
            <a:r>
              <a:rPr lang="nl-NL" sz="1400" b="1" dirty="0">
                <a:latin typeface="Avenir Next LT Pro Light" panose="020B0304020202020204" pitchFamily="34" charset="0"/>
              </a:rPr>
              <a:t>Next steps and Action points</a:t>
            </a:r>
          </a:p>
          <a:p>
            <a:pPr marL="285750" indent="-285750">
              <a:buFont typeface="Arial" panose="020B0604020202020204" pitchFamily="34" charset="0"/>
              <a:buChar char="•"/>
            </a:pPr>
            <a:endParaRPr lang="nl-NL" sz="1400" b="1" dirty="0">
              <a:latin typeface="Avenir Next LT Pro Light" panose="020B0304020202020204" pitchFamily="34" charset="0"/>
            </a:endParaRPr>
          </a:p>
          <a:p>
            <a:pPr marL="742950" lvl="1" indent="-285750">
              <a:buFont typeface="Arial" panose="020B0604020202020204" pitchFamily="34" charset="0"/>
              <a:buChar char="•"/>
            </a:pPr>
            <a:endParaRPr lang="nl-NL" sz="1400" b="1" dirty="0">
              <a:latin typeface="Avenir Next LT Pro Light" panose="020B0304020202020204" pitchFamily="34" charset="0"/>
            </a:endParaRPr>
          </a:p>
          <a:p>
            <a:pPr algn="l"/>
            <a:endParaRPr lang="nl-NL" sz="1400" b="1" dirty="0">
              <a:latin typeface="Avenir Next LT Pro Light" panose="020B0304020202020204" pitchFamily="34" charset="0"/>
            </a:endParaRPr>
          </a:p>
        </p:txBody>
      </p:sp>
    </p:spTree>
    <p:extLst>
      <p:ext uri="{BB962C8B-B14F-4D97-AF65-F5344CB8AC3E}">
        <p14:creationId xmlns:p14="http://schemas.microsoft.com/office/powerpoint/2010/main" val="233432781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5C74-B8A2-4A69-80C5-06F2B136AA52}"/>
              </a:ext>
            </a:extLst>
          </p:cNvPr>
          <p:cNvSpPr txBox="1">
            <a:spLocks/>
          </p:cNvSpPr>
          <p:nvPr/>
        </p:nvSpPr>
        <p:spPr>
          <a:xfrm>
            <a:off x="1684257" y="372957"/>
            <a:ext cx="8458151"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a:solidFill>
                  <a:schemeClr val="bg1">
                    <a:lumMod val="50000"/>
                  </a:schemeClr>
                </a:solidFill>
                <a:latin typeface="Avenir Next LT Pro Light" panose="020B0304020202020204" pitchFamily="34" charset="0"/>
              </a:rPr>
              <a:t>MontReal Project Responsibilities</a:t>
            </a:r>
            <a:endParaRPr lang="en-GB" sz="4000" dirty="0">
              <a:solidFill>
                <a:schemeClr val="bg1">
                  <a:lumMod val="50000"/>
                </a:schemeClr>
              </a:solidFill>
              <a:latin typeface="Avenir Next LT Pro Light" panose="020B0304020202020204" pitchFamily="34" charset="0"/>
            </a:endParaRPr>
          </a:p>
        </p:txBody>
      </p:sp>
      <p:sp>
        <p:nvSpPr>
          <p:cNvPr id="4" name="Rectangle: Rounded Corners 3">
            <a:extLst>
              <a:ext uri="{FF2B5EF4-FFF2-40B4-BE49-F238E27FC236}">
                <a16:creationId xmlns:a16="http://schemas.microsoft.com/office/drawing/2014/main" id="{07BE47B7-6191-4522-BF12-B32BB5EC8BC2}"/>
              </a:ext>
            </a:extLst>
          </p:cNvPr>
          <p:cNvSpPr/>
          <p:nvPr/>
        </p:nvSpPr>
        <p:spPr>
          <a:xfrm>
            <a:off x="105576" y="1913199"/>
            <a:ext cx="1298774" cy="1093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Location</a:t>
            </a:r>
          </a:p>
          <a:p>
            <a:pPr algn="ctr"/>
            <a:r>
              <a:rPr lang="en-GB" dirty="0" err="1">
                <a:solidFill>
                  <a:schemeClr val="bg1"/>
                </a:solidFill>
              </a:rPr>
              <a:t>EuroWeg</a:t>
            </a:r>
            <a:endParaRPr lang="en-GB" dirty="0">
              <a:solidFill>
                <a:schemeClr val="bg1"/>
              </a:solidFill>
            </a:endParaRPr>
          </a:p>
        </p:txBody>
      </p:sp>
      <p:sp>
        <p:nvSpPr>
          <p:cNvPr id="8" name="Rectangle: Rounded Corners 7">
            <a:extLst>
              <a:ext uri="{FF2B5EF4-FFF2-40B4-BE49-F238E27FC236}">
                <a16:creationId xmlns:a16="http://schemas.microsoft.com/office/drawing/2014/main" id="{3B4BE8ED-EFD5-4E9A-918A-0BEE0D1AA7FA}"/>
              </a:ext>
            </a:extLst>
          </p:cNvPr>
          <p:cNvSpPr/>
          <p:nvPr/>
        </p:nvSpPr>
        <p:spPr>
          <a:xfrm>
            <a:off x="2021884" y="1906849"/>
            <a:ext cx="1298774" cy="1093694"/>
          </a:xfrm>
          <a:prstGeom prst="roundRect">
            <a:avLst/>
          </a:prstGeom>
          <a:solidFill>
            <a:srgbClr val="8ECF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2">
                    <a:lumMod val="10000"/>
                  </a:schemeClr>
                </a:solidFill>
              </a:rPr>
              <a:t>Devices</a:t>
            </a:r>
          </a:p>
          <a:p>
            <a:pPr algn="ctr"/>
            <a:r>
              <a:rPr lang="en-GB" sz="1600" dirty="0">
                <a:solidFill>
                  <a:schemeClr val="bg2">
                    <a:lumMod val="10000"/>
                  </a:schemeClr>
                </a:solidFill>
              </a:rPr>
              <a:t>&amp; Sensors</a:t>
            </a:r>
          </a:p>
        </p:txBody>
      </p:sp>
      <p:sp>
        <p:nvSpPr>
          <p:cNvPr id="9" name="Rectangle: Rounded Corners 8">
            <a:extLst>
              <a:ext uri="{FF2B5EF4-FFF2-40B4-BE49-F238E27FC236}">
                <a16:creationId xmlns:a16="http://schemas.microsoft.com/office/drawing/2014/main" id="{94AEAE63-7E54-4E1B-8E99-8C77FCA0DF38}"/>
              </a:ext>
            </a:extLst>
          </p:cNvPr>
          <p:cNvSpPr/>
          <p:nvPr/>
        </p:nvSpPr>
        <p:spPr>
          <a:xfrm>
            <a:off x="3864491" y="1906849"/>
            <a:ext cx="1298774" cy="1093694"/>
          </a:xfrm>
          <a:prstGeom prst="roundRect">
            <a:avLst/>
          </a:prstGeom>
          <a:solidFill>
            <a:srgbClr val="8ECF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2">
                    <a:lumMod val="10000"/>
                  </a:schemeClr>
                </a:solidFill>
              </a:rPr>
              <a:t>Interface</a:t>
            </a:r>
          </a:p>
          <a:p>
            <a:pPr algn="ctr"/>
            <a:r>
              <a:rPr lang="en-GB" sz="1600" dirty="0">
                <a:solidFill>
                  <a:schemeClr val="bg2">
                    <a:lumMod val="10000"/>
                  </a:schemeClr>
                </a:solidFill>
              </a:rPr>
              <a:t>Wired</a:t>
            </a:r>
          </a:p>
          <a:p>
            <a:pPr algn="ctr"/>
            <a:r>
              <a:rPr lang="en-GB" sz="1600" dirty="0">
                <a:solidFill>
                  <a:schemeClr val="bg2">
                    <a:lumMod val="10000"/>
                  </a:schemeClr>
                </a:solidFill>
              </a:rPr>
              <a:t>/ Wireless</a:t>
            </a:r>
          </a:p>
        </p:txBody>
      </p:sp>
      <p:sp>
        <p:nvSpPr>
          <p:cNvPr id="10" name="Rectangle: Rounded Corners 9">
            <a:extLst>
              <a:ext uri="{FF2B5EF4-FFF2-40B4-BE49-F238E27FC236}">
                <a16:creationId xmlns:a16="http://schemas.microsoft.com/office/drawing/2014/main" id="{76CFA56E-29DB-4CBA-B108-9C3D1D67813E}"/>
              </a:ext>
            </a:extLst>
          </p:cNvPr>
          <p:cNvSpPr/>
          <p:nvPr/>
        </p:nvSpPr>
        <p:spPr>
          <a:xfrm>
            <a:off x="6096844" y="1586754"/>
            <a:ext cx="2098964" cy="173915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MontReal </a:t>
            </a:r>
          </a:p>
          <a:p>
            <a:pPr algn="ctr"/>
            <a:r>
              <a:rPr lang="en-GB" sz="1600" dirty="0"/>
              <a:t>SMART Platform</a:t>
            </a:r>
          </a:p>
        </p:txBody>
      </p:sp>
      <p:sp>
        <p:nvSpPr>
          <p:cNvPr id="11" name="Rectangle: Rounded Corners 10">
            <a:extLst>
              <a:ext uri="{FF2B5EF4-FFF2-40B4-BE49-F238E27FC236}">
                <a16:creationId xmlns:a16="http://schemas.microsoft.com/office/drawing/2014/main" id="{AB9F4CDE-B7D1-4311-8D28-4DFEE908E710}"/>
              </a:ext>
            </a:extLst>
          </p:cNvPr>
          <p:cNvSpPr/>
          <p:nvPr/>
        </p:nvSpPr>
        <p:spPr>
          <a:xfrm>
            <a:off x="9580609" y="2599765"/>
            <a:ext cx="1298774" cy="1093694"/>
          </a:xfrm>
          <a:prstGeom prst="roundRect">
            <a:avLst/>
          </a:prstGeom>
          <a:solidFill>
            <a:srgbClr val="0050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DASH</a:t>
            </a:r>
          </a:p>
          <a:p>
            <a:pPr algn="ctr"/>
            <a:r>
              <a:rPr lang="en-GB" sz="1600" dirty="0"/>
              <a:t>BOARDS</a:t>
            </a:r>
          </a:p>
        </p:txBody>
      </p:sp>
      <p:sp>
        <p:nvSpPr>
          <p:cNvPr id="12" name="Rectangle: Rounded Corners 11">
            <a:extLst>
              <a:ext uri="{FF2B5EF4-FFF2-40B4-BE49-F238E27FC236}">
                <a16:creationId xmlns:a16="http://schemas.microsoft.com/office/drawing/2014/main" id="{088C7BBB-93BA-4F11-B45D-1A9BEFEDEEA5}"/>
              </a:ext>
            </a:extLst>
          </p:cNvPr>
          <p:cNvSpPr/>
          <p:nvPr/>
        </p:nvSpPr>
        <p:spPr>
          <a:xfrm>
            <a:off x="9580609" y="1230799"/>
            <a:ext cx="1298774" cy="1093694"/>
          </a:xfrm>
          <a:prstGeom prst="roundRect">
            <a:avLst/>
          </a:prstGeom>
          <a:solidFill>
            <a:srgbClr val="0050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APIs/APPs</a:t>
            </a:r>
          </a:p>
        </p:txBody>
      </p:sp>
      <p:sp>
        <p:nvSpPr>
          <p:cNvPr id="13" name="Rectangle: Rounded Corners 12">
            <a:extLst>
              <a:ext uri="{FF2B5EF4-FFF2-40B4-BE49-F238E27FC236}">
                <a16:creationId xmlns:a16="http://schemas.microsoft.com/office/drawing/2014/main" id="{223A32F2-9B22-4756-9787-E3E8E259FBCA}"/>
              </a:ext>
            </a:extLst>
          </p:cNvPr>
          <p:cNvSpPr/>
          <p:nvPr/>
        </p:nvSpPr>
        <p:spPr>
          <a:xfrm>
            <a:off x="9580609" y="3836893"/>
            <a:ext cx="1298774" cy="109369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AI DATA ANALYSIS</a:t>
            </a:r>
          </a:p>
        </p:txBody>
      </p:sp>
      <p:sp>
        <p:nvSpPr>
          <p:cNvPr id="14" name="Rectangle: Rounded Corners 13">
            <a:extLst>
              <a:ext uri="{FF2B5EF4-FFF2-40B4-BE49-F238E27FC236}">
                <a16:creationId xmlns:a16="http://schemas.microsoft.com/office/drawing/2014/main" id="{E7F4A375-DEB9-47AE-B0F1-06F3707BF641}"/>
              </a:ext>
            </a:extLst>
          </p:cNvPr>
          <p:cNvSpPr/>
          <p:nvPr/>
        </p:nvSpPr>
        <p:spPr>
          <a:xfrm>
            <a:off x="131508" y="4204728"/>
            <a:ext cx="1298774" cy="10936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3</a:t>
            </a:r>
            <a:r>
              <a:rPr lang="en-GB" sz="1600" baseline="30000" dirty="0"/>
              <a:t>rd</a:t>
            </a:r>
            <a:r>
              <a:rPr lang="en-GB" sz="1600" dirty="0"/>
              <a:t> PARTY DATA Devices Innovation</a:t>
            </a:r>
          </a:p>
        </p:txBody>
      </p:sp>
      <p:sp>
        <p:nvSpPr>
          <p:cNvPr id="15" name="Rectangle: Rounded Corners 14">
            <a:extLst>
              <a:ext uri="{FF2B5EF4-FFF2-40B4-BE49-F238E27FC236}">
                <a16:creationId xmlns:a16="http://schemas.microsoft.com/office/drawing/2014/main" id="{B2BF603B-750D-4DBC-8E89-5045997C7844}"/>
              </a:ext>
            </a:extLst>
          </p:cNvPr>
          <p:cNvSpPr/>
          <p:nvPr/>
        </p:nvSpPr>
        <p:spPr>
          <a:xfrm>
            <a:off x="6675537" y="5122960"/>
            <a:ext cx="1298774" cy="109369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NOC</a:t>
            </a:r>
          </a:p>
        </p:txBody>
      </p:sp>
      <p:sp>
        <p:nvSpPr>
          <p:cNvPr id="16" name="Rectangle: Rounded Corners 15">
            <a:extLst>
              <a:ext uri="{FF2B5EF4-FFF2-40B4-BE49-F238E27FC236}">
                <a16:creationId xmlns:a16="http://schemas.microsoft.com/office/drawing/2014/main" id="{795BC846-ECE3-465E-9981-CBF99943C6F9}"/>
              </a:ext>
            </a:extLst>
          </p:cNvPr>
          <p:cNvSpPr/>
          <p:nvPr/>
        </p:nvSpPr>
        <p:spPr>
          <a:xfrm>
            <a:off x="9606001" y="5122960"/>
            <a:ext cx="1298774" cy="1093694"/>
          </a:xfrm>
          <a:prstGeom prst="roundRect">
            <a:avLst/>
          </a:prstGeom>
          <a:solidFill>
            <a:srgbClr val="F04F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SERVICE TEAMS</a:t>
            </a:r>
          </a:p>
        </p:txBody>
      </p:sp>
      <p:pic>
        <p:nvPicPr>
          <p:cNvPr id="17" name="Picture 16">
            <a:extLst>
              <a:ext uri="{FF2B5EF4-FFF2-40B4-BE49-F238E27FC236}">
                <a16:creationId xmlns:a16="http://schemas.microsoft.com/office/drawing/2014/main" id="{4DFD705A-18BC-4FEC-9B43-5360611421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9338" y="-119626"/>
            <a:ext cx="1488401" cy="1321427"/>
          </a:xfrm>
          <a:prstGeom prst="rect">
            <a:avLst/>
          </a:prstGeom>
        </p:spPr>
      </p:pic>
      <p:cxnSp>
        <p:nvCxnSpPr>
          <p:cNvPr id="19" name="Connector: Elbow 18">
            <a:extLst>
              <a:ext uri="{FF2B5EF4-FFF2-40B4-BE49-F238E27FC236}">
                <a16:creationId xmlns:a16="http://schemas.microsoft.com/office/drawing/2014/main" id="{FE7D0342-35BE-4E4D-99DF-3746EB5F30B8}"/>
              </a:ext>
            </a:extLst>
          </p:cNvPr>
          <p:cNvCxnSpPr>
            <a:cxnSpLocks/>
            <a:stCxn id="8" idx="3"/>
            <a:endCxn id="9" idx="1"/>
          </p:cNvCxnSpPr>
          <p:nvPr/>
        </p:nvCxnSpPr>
        <p:spPr>
          <a:xfrm>
            <a:off x="3320658" y="2453696"/>
            <a:ext cx="543833" cy="6350"/>
          </a:xfrm>
          <a:prstGeom prst="bentConnector3">
            <a:avLst>
              <a:gd name="adj1" fmla="val 91503"/>
            </a:avLst>
          </a:prstGeom>
          <a:ln w="76200">
            <a:solidFill>
              <a:srgbClr val="00509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36745D9-40A7-4614-B1DD-0D403E88AF16}"/>
              </a:ext>
            </a:extLst>
          </p:cNvPr>
          <p:cNvCxnSpPr>
            <a:cxnSpLocks/>
            <a:stCxn id="9" idx="3"/>
            <a:endCxn id="10" idx="1"/>
          </p:cNvCxnSpPr>
          <p:nvPr/>
        </p:nvCxnSpPr>
        <p:spPr>
          <a:xfrm>
            <a:off x="5163265" y="2453696"/>
            <a:ext cx="933579" cy="2635"/>
          </a:xfrm>
          <a:prstGeom prst="bentConnector3">
            <a:avLst>
              <a:gd name="adj1" fmla="val 99933"/>
            </a:avLst>
          </a:prstGeom>
          <a:ln w="76200">
            <a:solidFill>
              <a:srgbClr val="00509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E3E971A-D018-48B2-B1C7-9680EA27F90F}"/>
              </a:ext>
            </a:extLst>
          </p:cNvPr>
          <p:cNvCxnSpPr>
            <a:stCxn id="10" idx="3"/>
          </p:cNvCxnSpPr>
          <p:nvPr/>
        </p:nvCxnSpPr>
        <p:spPr>
          <a:xfrm flipV="1">
            <a:off x="8195808" y="1777646"/>
            <a:ext cx="1373506" cy="678685"/>
          </a:xfrm>
          <a:prstGeom prst="bentConnector3">
            <a:avLst>
              <a:gd name="adj1" fmla="val 12144"/>
            </a:avLst>
          </a:prstGeom>
          <a:ln w="76200">
            <a:solidFill>
              <a:srgbClr val="00509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1E4C5206-C736-40F4-9994-AE76DBFB58BC}"/>
              </a:ext>
            </a:extLst>
          </p:cNvPr>
          <p:cNvCxnSpPr>
            <a:stCxn id="10" idx="3"/>
            <a:endCxn id="11" idx="1"/>
          </p:cNvCxnSpPr>
          <p:nvPr/>
        </p:nvCxnSpPr>
        <p:spPr>
          <a:xfrm>
            <a:off x="8195808" y="2456331"/>
            <a:ext cx="1384802" cy="690281"/>
          </a:xfrm>
          <a:prstGeom prst="bentConnector3">
            <a:avLst>
              <a:gd name="adj1" fmla="val 12453"/>
            </a:avLst>
          </a:prstGeom>
          <a:ln w="76200">
            <a:solidFill>
              <a:srgbClr val="00509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DAB26870-7E92-4B21-882A-155388623AC0}"/>
              </a:ext>
            </a:extLst>
          </p:cNvPr>
          <p:cNvCxnSpPr>
            <a:cxnSpLocks/>
            <a:stCxn id="12" idx="0"/>
            <a:endCxn id="10" idx="0"/>
          </p:cNvCxnSpPr>
          <p:nvPr/>
        </p:nvCxnSpPr>
        <p:spPr>
          <a:xfrm rot="16200000" flipH="1" flipV="1">
            <a:off x="8510183" y="-133059"/>
            <a:ext cx="355956" cy="3083670"/>
          </a:xfrm>
          <a:prstGeom prst="bentConnector3">
            <a:avLst>
              <a:gd name="adj1" fmla="val -69889"/>
            </a:avLst>
          </a:prstGeom>
          <a:ln w="76200">
            <a:solidFill>
              <a:srgbClr val="00509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329D941-6342-4EF8-ADE3-23C44E6A316F}"/>
              </a:ext>
            </a:extLst>
          </p:cNvPr>
          <p:cNvCxnSpPr>
            <a:cxnSpLocks/>
          </p:cNvCxnSpPr>
          <p:nvPr/>
        </p:nvCxnSpPr>
        <p:spPr>
          <a:xfrm>
            <a:off x="7566676" y="3325907"/>
            <a:ext cx="2002638" cy="1214717"/>
          </a:xfrm>
          <a:prstGeom prst="bentConnector3">
            <a:avLst>
              <a:gd name="adj1" fmla="val 243"/>
            </a:avLst>
          </a:prstGeom>
          <a:ln w="76200">
            <a:solidFill>
              <a:srgbClr val="00509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720A4D8-E1F2-45C2-A2AF-F7EEE9D14282}"/>
              </a:ext>
            </a:extLst>
          </p:cNvPr>
          <p:cNvCxnSpPr>
            <a:cxnSpLocks/>
            <a:endCxn id="15" idx="0"/>
          </p:cNvCxnSpPr>
          <p:nvPr/>
        </p:nvCxnSpPr>
        <p:spPr>
          <a:xfrm rot="16200000" flipH="1">
            <a:off x="6227898" y="4025934"/>
            <a:ext cx="1786418" cy="407635"/>
          </a:xfrm>
          <a:prstGeom prst="bentConnector3">
            <a:avLst>
              <a:gd name="adj1" fmla="val 50000"/>
            </a:avLst>
          </a:prstGeom>
          <a:ln w="76200">
            <a:solidFill>
              <a:srgbClr val="00509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A5FDA39-8EC5-484B-A22B-7D17EB770F25}"/>
              </a:ext>
            </a:extLst>
          </p:cNvPr>
          <p:cNvCxnSpPr>
            <a:cxnSpLocks/>
            <a:stCxn id="15" idx="3"/>
            <a:endCxn id="16" idx="1"/>
          </p:cNvCxnSpPr>
          <p:nvPr/>
        </p:nvCxnSpPr>
        <p:spPr>
          <a:xfrm>
            <a:off x="7974311" y="5669807"/>
            <a:ext cx="1631690" cy="6350"/>
          </a:xfrm>
          <a:prstGeom prst="bentConnector3">
            <a:avLst>
              <a:gd name="adj1" fmla="val 92389"/>
            </a:avLst>
          </a:prstGeom>
          <a:ln w="76200">
            <a:solidFill>
              <a:srgbClr val="00509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7789E7B-D295-4307-988F-562B07EE72BE}"/>
              </a:ext>
            </a:extLst>
          </p:cNvPr>
          <p:cNvCxnSpPr>
            <a:cxnSpLocks/>
            <a:stCxn id="9" idx="2"/>
            <a:endCxn id="14" idx="0"/>
          </p:cNvCxnSpPr>
          <p:nvPr/>
        </p:nvCxnSpPr>
        <p:spPr>
          <a:xfrm rot="5400000">
            <a:off x="2045295" y="1736144"/>
            <a:ext cx="1204185" cy="3732983"/>
          </a:xfrm>
          <a:prstGeom prst="bentConnector3">
            <a:avLst>
              <a:gd name="adj1" fmla="val 50000"/>
            </a:avLst>
          </a:prstGeom>
          <a:ln w="76200">
            <a:solidFill>
              <a:srgbClr val="00509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1558D70-A5C8-4E78-90AF-F1509E9323AE}"/>
              </a:ext>
            </a:extLst>
          </p:cNvPr>
          <p:cNvCxnSpPr>
            <a:cxnSpLocks/>
            <a:stCxn id="4" idx="3"/>
            <a:endCxn id="8" idx="1"/>
          </p:cNvCxnSpPr>
          <p:nvPr/>
        </p:nvCxnSpPr>
        <p:spPr>
          <a:xfrm flipV="1">
            <a:off x="1404350" y="2453696"/>
            <a:ext cx="617535" cy="6350"/>
          </a:xfrm>
          <a:prstGeom prst="bentConnector3">
            <a:avLst>
              <a:gd name="adj1" fmla="val 99358"/>
            </a:avLst>
          </a:prstGeom>
          <a:ln w="76200">
            <a:solidFill>
              <a:srgbClr val="00509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itle 1">
            <a:extLst>
              <a:ext uri="{FF2B5EF4-FFF2-40B4-BE49-F238E27FC236}">
                <a16:creationId xmlns:a16="http://schemas.microsoft.com/office/drawing/2014/main" id="{DAB41494-3363-4C6B-9D6A-ABA18C3B0207}"/>
              </a:ext>
            </a:extLst>
          </p:cNvPr>
          <p:cNvSpPr txBox="1">
            <a:spLocks/>
          </p:cNvSpPr>
          <p:nvPr/>
        </p:nvSpPr>
        <p:spPr>
          <a:xfrm>
            <a:off x="6438162" y="6337309"/>
            <a:ext cx="1858112" cy="357646"/>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lgn="ctr"/>
            <a:r>
              <a:rPr lang="en-GB" sz="1800" dirty="0">
                <a:solidFill>
                  <a:srgbClr val="005091"/>
                </a:solidFill>
                <a:latin typeface="+mn-lt"/>
                <a:ea typeface="Times New Roman" panose="02020603050405020304" pitchFamily="18" charset="0"/>
              </a:rPr>
              <a:t>3</a:t>
            </a:r>
            <a:r>
              <a:rPr lang="en-GB" sz="1800" baseline="30000" dirty="0">
                <a:solidFill>
                  <a:srgbClr val="005091"/>
                </a:solidFill>
                <a:latin typeface="+mn-lt"/>
                <a:ea typeface="Times New Roman" panose="02020603050405020304" pitchFamily="18" charset="0"/>
              </a:rPr>
              <a:t>rd</a:t>
            </a:r>
            <a:r>
              <a:rPr lang="en-GB" sz="1800" dirty="0">
                <a:solidFill>
                  <a:srgbClr val="005091"/>
                </a:solidFill>
                <a:latin typeface="+mn-lt"/>
                <a:ea typeface="Times New Roman" panose="02020603050405020304" pitchFamily="18" charset="0"/>
              </a:rPr>
              <a:t> Party NOC</a:t>
            </a:r>
          </a:p>
        </p:txBody>
      </p:sp>
      <p:sp>
        <p:nvSpPr>
          <p:cNvPr id="83" name="Rectangle: Rounded Corners 82">
            <a:extLst>
              <a:ext uri="{FF2B5EF4-FFF2-40B4-BE49-F238E27FC236}">
                <a16:creationId xmlns:a16="http://schemas.microsoft.com/office/drawing/2014/main" id="{AE5B8EE8-BE4F-41AF-A66D-8704602B5523}"/>
              </a:ext>
            </a:extLst>
          </p:cNvPr>
          <p:cNvSpPr/>
          <p:nvPr/>
        </p:nvSpPr>
        <p:spPr>
          <a:xfrm>
            <a:off x="4592842" y="5110814"/>
            <a:ext cx="1298774" cy="1093694"/>
          </a:xfrm>
          <a:prstGeom prst="roundRect">
            <a:avLst/>
          </a:prstGeom>
          <a:solidFill>
            <a:srgbClr val="FF8B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End to End Security</a:t>
            </a:r>
          </a:p>
          <a:p>
            <a:pPr algn="ctr"/>
            <a:r>
              <a:rPr lang="en-GB" sz="1600" dirty="0"/>
              <a:t>Rotterdam</a:t>
            </a:r>
          </a:p>
        </p:txBody>
      </p:sp>
      <p:cxnSp>
        <p:nvCxnSpPr>
          <p:cNvPr id="84" name="Connector: Elbow 83">
            <a:extLst>
              <a:ext uri="{FF2B5EF4-FFF2-40B4-BE49-F238E27FC236}">
                <a16:creationId xmlns:a16="http://schemas.microsoft.com/office/drawing/2014/main" id="{FD578EB8-BC9F-4B44-AC12-127F81597F54}"/>
              </a:ext>
            </a:extLst>
          </p:cNvPr>
          <p:cNvCxnSpPr>
            <a:cxnSpLocks/>
            <a:endCxn id="83" idx="0"/>
          </p:cNvCxnSpPr>
          <p:nvPr/>
        </p:nvCxnSpPr>
        <p:spPr>
          <a:xfrm rot="5400000">
            <a:off x="4952944" y="3642265"/>
            <a:ext cx="1757835" cy="1179263"/>
          </a:xfrm>
          <a:prstGeom prst="bentConnector3">
            <a:avLst>
              <a:gd name="adj1" fmla="val 50000"/>
            </a:avLst>
          </a:prstGeom>
          <a:ln w="76200">
            <a:solidFill>
              <a:srgbClr val="00509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Title 1">
            <a:extLst>
              <a:ext uri="{FF2B5EF4-FFF2-40B4-BE49-F238E27FC236}">
                <a16:creationId xmlns:a16="http://schemas.microsoft.com/office/drawing/2014/main" id="{9061E9F5-1BF5-4F49-89BB-437295ABBAF3}"/>
              </a:ext>
            </a:extLst>
          </p:cNvPr>
          <p:cNvSpPr txBox="1">
            <a:spLocks/>
          </p:cNvSpPr>
          <p:nvPr/>
        </p:nvSpPr>
        <p:spPr>
          <a:xfrm>
            <a:off x="4095595" y="6304353"/>
            <a:ext cx="2183848" cy="357646"/>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lgn="ctr"/>
            <a:r>
              <a:rPr lang="en-GB" sz="1400" dirty="0">
                <a:solidFill>
                  <a:srgbClr val="005091"/>
                </a:solidFill>
                <a:latin typeface="+mn-lt"/>
                <a:ea typeface="Times New Roman" panose="02020603050405020304" pitchFamily="18" charset="0"/>
              </a:rPr>
              <a:t>Security Vision TBD</a:t>
            </a:r>
          </a:p>
        </p:txBody>
      </p:sp>
      <p:pic>
        <p:nvPicPr>
          <p:cNvPr id="7" name="Picture 6">
            <a:extLst>
              <a:ext uri="{FF2B5EF4-FFF2-40B4-BE49-F238E27FC236}">
                <a16:creationId xmlns:a16="http://schemas.microsoft.com/office/drawing/2014/main" id="{9B00ACE2-0A97-410E-B0DE-06F79E667D9E}"/>
              </a:ext>
            </a:extLst>
          </p:cNvPr>
          <p:cNvPicPr>
            <a:picLocks noChangeAspect="1"/>
          </p:cNvPicPr>
          <p:nvPr/>
        </p:nvPicPr>
        <p:blipFill>
          <a:blip r:embed="rId3"/>
          <a:stretch>
            <a:fillRect/>
          </a:stretch>
        </p:blipFill>
        <p:spPr>
          <a:xfrm>
            <a:off x="6633689" y="1718801"/>
            <a:ext cx="1025273" cy="449348"/>
          </a:xfrm>
          <a:prstGeom prst="rect">
            <a:avLst/>
          </a:prstGeom>
        </p:spPr>
      </p:pic>
      <p:pic>
        <p:nvPicPr>
          <p:cNvPr id="40" name="Picture 39">
            <a:extLst>
              <a:ext uri="{FF2B5EF4-FFF2-40B4-BE49-F238E27FC236}">
                <a16:creationId xmlns:a16="http://schemas.microsoft.com/office/drawing/2014/main" id="{948D79A1-5864-4C64-97EB-9EC28B1FB004}"/>
              </a:ext>
            </a:extLst>
          </p:cNvPr>
          <p:cNvPicPr>
            <a:picLocks noChangeAspect="1"/>
          </p:cNvPicPr>
          <p:nvPr/>
        </p:nvPicPr>
        <p:blipFill>
          <a:blip r:embed="rId3"/>
          <a:stretch>
            <a:fillRect/>
          </a:stretch>
        </p:blipFill>
        <p:spPr>
          <a:xfrm>
            <a:off x="5273320" y="2022564"/>
            <a:ext cx="688907" cy="301929"/>
          </a:xfrm>
          <a:prstGeom prst="rect">
            <a:avLst/>
          </a:prstGeom>
        </p:spPr>
      </p:pic>
      <p:pic>
        <p:nvPicPr>
          <p:cNvPr id="41" name="Picture 40">
            <a:extLst>
              <a:ext uri="{FF2B5EF4-FFF2-40B4-BE49-F238E27FC236}">
                <a16:creationId xmlns:a16="http://schemas.microsoft.com/office/drawing/2014/main" id="{187DCA7A-857D-4B37-922F-7F746D33D402}"/>
              </a:ext>
            </a:extLst>
          </p:cNvPr>
          <p:cNvPicPr>
            <a:picLocks noChangeAspect="1"/>
          </p:cNvPicPr>
          <p:nvPr/>
        </p:nvPicPr>
        <p:blipFill>
          <a:blip r:embed="rId3"/>
          <a:stretch>
            <a:fillRect/>
          </a:stretch>
        </p:blipFill>
        <p:spPr>
          <a:xfrm>
            <a:off x="10462446" y="2075155"/>
            <a:ext cx="688907" cy="301929"/>
          </a:xfrm>
          <a:prstGeom prst="rect">
            <a:avLst/>
          </a:prstGeom>
        </p:spPr>
      </p:pic>
      <p:pic>
        <p:nvPicPr>
          <p:cNvPr id="43" name="Picture 42">
            <a:extLst>
              <a:ext uri="{FF2B5EF4-FFF2-40B4-BE49-F238E27FC236}">
                <a16:creationId xmlns:a16="http://schemas.microsoft.com/office/drawing/2014/main" id="{EFEB72FF-F04A-4180-9FCD-C25B61F17696}"/>
              </a:ext>
            </a:extLst>
          </p:cNvPr>
          <p:cNvPicPr>
            <a:picLocks noChangeAspect="1"/>
          </p:cNvPicPr>
          <p:nvPr/>
        </p:nvPicPr>
        <p:blipFill>
          <a:blip r:embed="rId3"/>
          <a:stretch>
            <a:fillRect/>
          </a:stretch>
        </p:blipFill>
        <p:spPr>
          <a:xfrm>
            <a:off x="10462446" y="3481400"/>
            <a:ext cx="688907" cy="301929"/>
          </a:xfrm>
          <a:prstGeom prst="rect">
            <a:avLst/>
          </a:prstGeom>
        </p:spPr>
      </p:pic>
      <p:pic>
        <p:nvPicPr>
          <p:cNvPr id="48" name="Picture 47">
            <a:extLst>
              <a:ext uri="{FF2B5EF4-FFF2-40B4-BE49-F238E27FC236}">
                <a16:creationId xmlns:a16="http://schemas.microsoft.com/office/drawing/2014/main" id="{D5CECC69-290C-4706-9744-2A2056E27C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62882" y="1281847"/>
            <a:ext cx="816779" cy="725150"/>
          </a:xfrm>
          <a:prstGeom prst="rect">
            <a:avLst/>
          </a:prstGeom>
        </p:spPr>
      </p:pic>
      <p:pic>
        <p:nvPicPr>
          <p:cNvPr id="49" name="Picture 48">
            <a:extLst>
              <a:ext uri="{FF2B5EF4-FFF2-40B4-BE49-F238E27FC236}">
                <a16:creationId xmlns:a16="http://schemas.microsoft.com/office/drawing/2014/main" id="{D84D410A-8CBE-4FA1-8567-3A70710C77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72530" y="1308646"/>
            <a:ext cx="816779" cy="725150"/>
          </a:xfrm>
          <a:prstGeom prst="rect">
            <a:avLst/>
          </a:prstGeom>
        </p:spPr>
      </p:pic>
      <p:pic>
        <p:nvPicPr>
          <p:cNvPr id="20" name="Picture 19">
            <a:extLst>
              <a:ext uri="{FF2B5EF4-FFF2-40B4-BE49-F238E27FC236}">
                <a16:creationId xmlns:a16="http://schemas.microsoft.com/office/drawing/2014/main" id="{229C2D9A-8F04-4495-8016-4FA687C43163}"/>
              </a:ext>
            </a:extLst>
          </p:cNvPr>
          <p:cNvPicPr>
            <a:picLocks noChangeAspect="1"/>
          </p:cNvPicPr>
          <p:nvPr/>
        </p:nvPicPr>
        <p:blipFill>
          <a:blip r:embed="rId4"/>
          <a:stretch>
            <a:fillRect/>
          </a:stretch>
        </p:blipFill>
        <p:spPr>
          <a:xfrm>
            <a:off x="10294410" y="6037974"/>
            <a:ext cx="1024979" cy="301016"/>
          </a:xfrm>
          <a:prstGeom prst="rect">
            <a:avLst/>
          </a:prstGeom>
        </p:spPr>
      </p:pic>
      <p:pic>
        <p:nvPicPr>
          <p:cNvPr id="22" name="Picture 21">
            <a:extLst>
              <a:ext uri="{FF2B5EF4-FFF2-40B4-BE49-F238E27FC236}">
                <a16:creationId xmlns:a16="http://schemas.microsoft.com/office/drawing/2014/main" id="{262E5B9C-135D-407E-882E-3DF121645CB9}"/>
              </a:ext>
            </a:extLst>
          </p:cNvPr>
          <p:cNvPicPr>
            <a:picLocks noChangeAspect="1"/>
          </p:cNvPicPr>
          <p:nvPr/>
        </p:nvPicPr>
        <p:blipFill>
          <a:blip r:embed="rId5"/>
          <a:stretch>
            <a:fillRect/>
          </a:stretch>
        </p:blipFill>
        <p:spPr>
          <a:xfrm>
            <a:off x="1128161" y="4980850"/>
            <a:ext cx="499154" cy="491533"/>
          </a:xfrm>
          <a:prstGeom prst="rect">
            <a:avLst/>
          </a:prstGeom>
        </p:spPr>
      </p:pic>
      <p:pic>
        <p:nvPicPr>
          <p:cNvPr id="52" name="Picture 51">
            <a:extLst>
              <a:ext uri="{FF2B5EF4-FFF2-40B4-BE49-F238E27FC236}">
                <a16:creationId xmlns:a16="http://schemas.microsoft.com/office/drawing/2014/main" id="{838A27F2-A4F3-418E-B390-BA1AABFAB72F}"/>
              </a:ext>
            </a:extLst>
          </p:cNvPr>
          <p:cNvPicPr>
            <a:picLocks noChangeAspect="1"/>
          </p:cNvPicPr>
          <p:nvPr/>
        </p:nvPicPr>
        <p:blipFill>
          <a:blip r:embed="rId5"/>
          <a:stretch>
            <a:fillRect/>
          </a:stretch>
        </p:blipFill>
        <p:spPr>
          <a:xfrm>
            <a:off x="2957298" y="2831740"/>
            <a:ext cx="499154" cy="491533"/>
          </a:xfrm>
          <a:prstGeom prst="rect">
            <a:avLst/>
          </a:prstGeom>
        </p:spPr>
      </p:pic>
      <p:pic>
        <p:nvPicPr>
          <p:cNvPr id="53" name="Picture 52">
            <a:extLst>
              <a:ext uri="{FF2B5EF4-FFF2-40B4-BE49-F238E27FC236}">
                <a16:creationId xmlns:a16="http://schemas.microsoft.com/office/drawing/2014/main" id="{442704E7-634D-48D4-8BAD-2FC9DC0309A3}"/>
              </a:ext>
            </a:extLst>
          </p:cNvPr>
          <p:cNvPicPr>
            <a:picLocks noChangeAspect="1"/>
          </p:cNvPicPr>
          <p:nvPr/>
        </p:nvPicPr>
        <p:blipFill>
          <a:blip r:embed="rId5"/>
          <a:stretch>
            <a:fillRect/>
          </a:stretch>
        </p:blipFill>
        <p:spPr>
          <a:xfrm>
            <a:off x="4819857" y="2831740"/>
            <a:ext cx="499154" cy="491533"/>
          </a:xfrm>
          <a:prstGeom prst="rect">
            <a:avLst/>
          </a:prstGeom>
        </p:spPr>
      </p:pic>
      <p:pic>
        <p:nvPicPr>
          <p:cNvPr id="24" name="Picture 23">
            <a:extLst>
              <a:ext uri="{FF2B5EF4-FFF2-40B4-BE49-F238E27FC236}">
                <a16:creationId xmlns:a16="http://schemas.microsoft.com/office/drawing/2014/main" id="{45B2D8F2-112B-4DFB-82B4-C09A83DAAC2C}"/>
              </a:ext>
            </a:extLst>
          </p:cNvPr>
          <p:cNvPicPr>
            <a:picLocks noChangeAspect="1"/>
          </p:cNvPicPr>
          <p:nvPr/>
        </p:nvPicPr>
        <p:blipFill>
          <a:blip r:embed="rId6"/>
          <a:stretch>
            <a:fillRect/>
          </a:stretch>
        </p:blipFill>
        <p:spPr>
          <a:xfrm>
            <a:off x="7489535" y="5999884"/>
            <a:ext cx="670618" cy="316258"/>
          </a:xfrm>
          <a:prstGeom prst="rect">
            <a:avLst/>
          </a:prstGeom>
        </p:spPr>
      </p:pic>
      <p:pic>
        <p:nvPicPr>
          <p:cNvPr id="26" name="Picture 25">
            <a:extLst>
              <a:ext uri="{FF2B5EF4-FFF2-40B4-BE49-F238E27FC236}">
                <a16:creationId xmlns:a16="http://schemas.microsoft.com/office/drawing/2014/main" id="{1C06488F-0525-4972-9D11-6186EF2A99B7}"/>
              </a:ext>
            </a:extLst>
          </p:cNvPr>
          <p:cNvPicPr>
            <a:picLocks noChangeAspect="1"/>
          </p:cNvPicPr>
          <p:nvPr/>
        </p:nvPicPr>
        <p:blipFill>
          <a:blip r:embed="rId7"/>
          <a:stretch>
            <a:fillRect/>
          </a:stretch>
        </p:blipFill>
        <p:spPr>
          <a:xfrm>
            <a:off x="10393532" y="4721101"/>
            <a:ext cx="762066" cy="350551"/>
          </a:xfrm>
          <a:prstGeom prst="rect">
            <a:avLst/>
          </a:prstGeom>
        </p:spPr>
      </p:pic>
      <p:pic>
        <p:nvPicPr>
          <p:cNvPr id="58" name="Picture 57">
            <a:extLst>
              <a:ext uri="{FF2B5EF4-FFF2-40B4-BE49-F238E27FC236}">
                <a16:creationId xmlns:a16="http://schemas.microsoft.com/office/drawing/2014/main" id="{1277513F-4A08-4BC0-A650-A34C9FAA4C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27" y="2860364"/>
            <a:ext cx="816779" cy="725150"/>
          </a:xfrm>
          <a:prstGeom prst="rect">
            <a:avLst/>
          </a:prstGeom>
        </p:spPr>
      </p:pic>
      <p:pic>
        <p:nvPicPr>
          <p:cNvPr id="29" name="Picture 28">
            <a:extLst>
              <a:ext uri="{FF2B5EF4-FFF2-40B4-BE49-F238E27FC236}">
                <a16:creationId xmlns:a16="http://schemas.microsoft.com/office/drawing/2014/main" id="{B04677DC-470B-408E-811D-695B9FE1349E}"/>
              </a:ext>
            </a:extLst>
          </p:cNvPr>
          <p:cNvPicPr>
            <a:picLocks noChangeAspect="1"/>
          </p:cNvPicPr>
          <p:nvPr/>
        </p:nvPicPr>
        <p:blipFill>
          <a:blip r:embed="rId8"/>
          <a:stretch>
            <a:fillRect/>
          </a:stretch>
        </p:blipFill>
        <p:spPr>
          <a:xfrm>
            <a:off x="192665" y="1559579"/>
            <a:ext cx="1211685" cy="248814"/>
          </a:xfrm>
          <a:prstGeom prst="rect">
            <a:avLst/>
          </a:prstGeom>
        </p:spPr>
      </p:pic>
    </p:spTree>
    <p:extLst>
      <p:ext uri="{BB962C8B-B14F-4D97-AF65-F5344CB8AC3E}">
        <p14:creationId xmlns:p14="http://schemas.microsoft.com/office/powerpoint/2010/main" val="99099674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FD9FCB-DC59-4164-BDF2-9FA182B12C6D}"/>
              </a:ext>
            </a:extLst>
          </p:cNvPr>
          <p:cNvSpPr txBox="1">
            <a:spLocks/>
          </p:cNvSpPr>
          <p:nvPr/>
        </p:nvSpPr>
        <p:spPr>
          <a:xfrm>
            <a:off x="513646" y="255284"/>
            <a:ext cx="9791966"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a:solidFill>
                  <a:schemeClr val="bg1">
                    <a:lumMod val="50000"/>
                  </a:schemeClr>
                </a:solidFill>
                <a:latin typeface="Avenir Next LT Pro Light" panose="020B0304020202020204" pitchFamily="34" charset="0"/>
              </a:rPr>
              <a:t>Outputs:</a:t>
            </a:r>
          </a:p>
          <a:p>
            <a:r>
              <a:rPr lang="en-GB" sz="3600" dirty="0">
                <a:solidFill>
                  <a:schemeClr val="bg1">
                    <a:lumMod val="50000"/>
                  </a:schemeClr>
                </a:solidFill>
                <a:latin typeface="Avenir Next LT Pro Light" panose="020B0304020202020204" pitchFamily="34" charset="0"/>
              </a:rPr>
              <a:t>MonTReal: Tailored client dash-board &amp; Apps</a:t>
            </a:r>
            <a:endParaRPr lang="en-GB" sz="4000" dirty="0">
              <a:solidFill>
                <a:schemeClr val="bg1">
                  <a:lumMod val="50000"/>
                </a:schemeClr>
              </a:solidFill>
              <a:latin typeface="Avenir Next LT Pro Light" panose="020B0304020202020204" pitchFamily="34" charset="0"/>
            </a:endParaRPr>
          </a:p>
        </p:txBody>
      </p:sp>
      <p:pic>
        <p:nvPicPr>
          <p:cNvPr id="11" name="Picture 10">
            <a:extLst>
              <a:ext uri="{FF2B5EF4-FFF2-40B4-BE49-F238E27FC236}">
                <a16:creationId xmlns:a16="http://schemas.microsoft.com/office/drawing/2014/main" id="{EE2CB2A9-3CEE-47A1-923A-9A06836F81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6218" y="-187269"/>
            <a:ext cx="1488401" cy="1321427"/>
          </a:xfrm>
          <a:prstGeom prst="rect">
            <a:avLst/>
          </a:prstGeom>
        </p:spPr>
      </p:pic>
      <p:sp>
        <p:nvSpPr>
          <p:cNvPr id="18" name="TextBox 17">
            <a:extLst>
              <a:ext uri="{FF2B5EF4-FFF2-40B4-BE49-F238E27FC236}">
                <a16:creationId xmlns:a16="http://schemas.microsoft.com/office/drawing/2014/main" id="{D54DD059-37E6-468E-B416-09E7E4696F68}"/>
              </a:ext>
            </a:extLst>
          </p:cNvPr>
          <p:cNvSpPr txBox="1"/>
          <p:nvPr/>
        </p:nvSpPr>
        <p:spPr>
          <a:xfrm>
            <a:off x="2862016" y="1236438"/>
            <a:ext cx="3790196" cy="307777"/>
          </a:xfrm>
          <a:prstGeom prst="rect">
            <a:avLst/>
          </a:prstGeom>
          <a:solidFill>
            <a:srgbClr val="005091"/>
          </a:solidFill>
        </p:spPr>
        <p:txBody>
          <a:bodyPr wrap="square" rtlCol="0">
            <a:spAutoFit/>
          </a:bodyPr>
          <a:lstStyle/>
          <a:p>
            <a:pPr marL="228600" indent="-228600">
              <a:buFont typeface="Arial" panose="020B0604020202020204" pitchFamily="34" charset="0"/>
              <a:buChar char="•"/>
            </a:pPr>
            <a:r>
              <a:rPr lang="en-GB" sz="1400" b="1" dirty="0">
                <a:solidFill>
                  <a:srgbClr val="8ECFD7"/>
                </a:solidFill>
                <a:latin typeface="Avenir Next LT Pro Light" panose="020B0304020202020204" pitchFamily="34" charset="0"/>
              </a:rPr>
              <a:t>Overview of whole building current usage </a:t>
            </a:r>
          </a:p>
        </p:txBody>
      </p:sp>
      <p:grpSp>
        <p:nvGrpSpPr>
          <p:cNvPr id="2" name="Group 1">
            <a:extLst>
              <a:ext uri="{FF2B5EF4-FFF2-40B4-BE49-F238E27FC236}">
                <a16:creationId xmlns:a16="http://schemas.microsoft.com/office/drawing/2014/main" id="{E1CAA9CF-2E53-41FF-BF7B-F905D469EA6F}"/>
              </a:ext>
            </a:extLst>
          </p:cNvPr>
          <p:cNvGrpSpPr/>
          <p:nvPr/>
        </p:nvGrpSpPr>
        <p:grpSpPr>
          <a:xfrm>
            <a:off x="127381" y="1555006"/>
            <a:ext cx="11937238" cy="5282639"/>
            <a:chOff x="254762" y="3110012"/>
            <a:chExt cx="23874476" cy="10565278"/>
          </a:xfrm>
        </p:grpSpPr>
        <p:pic>
          <p:nvPicPr>
            <p:cNvPr id="13" name="Picture 12">
              <a:extLst>
                <a:ext uri="{FF2B5EF4-FFF2-40B4-BE49-F238E27FC236}">
                  <a16:creationId xmlns:a16="http://schemas.microsoft.com/office/drawing/2014/main" id="{3DA72314-EB60-44B7-BD16-BD20081D5AAE}"/>
                </a:ext>
              </a:extLst>
            </p:cNvPr>
            <p:cNvPicPr>
              <a:picLocks noChangeAspect="1"/>
            </p:cNvPicPr>
            <p:nvPr/>
          </p:nvPicPr>
          <p:blipFill>
            <a:blip r:embed="rId3"/>
            <a:stretch>
              <a:fillRect/>
            </a:stretch>
          </p:blipFill>
          <p:spPr>
            <a:xfrm>
              <a:off x="5724032" y="3110012"/>
              <a:ext cx="7580391" cy="5824535"/>
            </a:xfrm>
            <a:prstGeom prst="rect">
              <a:avLst/>
            </a:prstGeom>
          </p:spPr>
        </p:pic>
        <p:pic>
          <p:nvPicPr>
            <p:cNvPr id="15" name="Picture 14">
              <a:extLst>
                <a:ext uri="{FF2B5EF4-FFF2-40B4-BE49-F238E27FC236}">
                  <a16:creationId xmlns:a16="http://schemas.microsoft.com/office/drawing/2014/main" id="{A9483129-C5CF-4374-AB2C-01CE82903038}"/>
                </a:ext>
              </a:extLst>
            </p:cNvPr>
            <p:cNvPicPr>
              <a:picLocks noChangeAspect="1"/>
            </p:cNvPicPr>
            <p:nvPr/>
          </p:nvPicPr>
          <p:blipFill>
            <a:blip r:embed="rId4"/>
            <a:stretch>
              <a:fillRect/>
            </a:stretch>
          </p:blipFill>
          <p:spPr>
            <a:xfrm>
              <a:off x="12564110" y="5445420"/>
              <a:ext cx="7580391" cy="5824534"/>
            </a:xfrm>
            <a:prstGeom prst="rect">
              <a:avLst/>
            </a:prstGeom>
          </p:spPr>
        </p:pic>
        <p:pic>
          <p:nvPicPr>
            <p:cNvPr id="17" name="Picture 16">
              <a:extLst>
                <a:ext uri="{FF2B5EF4-FFF2-40B4-BE49-F238E27FC236}">
                  <a16:creationId xmlns:a16="http://schemas.microsoft.com/office/drawing/2014/main" id="{79AD57E8-1A47-42DE-A933-7F498C1B409F}"/>
                </a:ext>
              </a:extLst>
            </p:cNvPr>
            <p:cNvPicPr>
              <a:picLocks noChangeAspect="1"/>
            </p:cNvPicPr>
            <p:nvPr/>
          </p:nvPicPr>
          <p:blipFill>
            <a:blip r:embed="rId5"/>
            <a:stretch>
              <a:fillRect/>
            </a:stretch>
          </p:blipFill>
          <p:spPr>
            <a:xfrm>
              <a:off x="16649220" y="7850757"/>
              <a:ext cx="7480018" cy="5824533"/>
            </a:xfrm>
            <a:prstGeom prst="rect">
              <a:avLst/>
            </a:prstGeom>
          </p:spPr>
        </p:pic>
        <p:sp>
          <p:nvSpPr>
            <p:cNvPr id="19" name="TextBox 18">
              <a:extLst>
                <a:ext uri="{FF2B5EF4-FFF2-40B4-BE49-F238E27FC236}">
                  <a16:creationId xmlns:a16="http://schemas.microsoft.com/office/drawing/2014/main" id="{5037BE0B-8917-46F0-A1FB-5AE4E9DCC2FF}"/>
                </a:ext>
              </a:extLst>
            </p:cNvPr>
            <p:cNvSpPr txBox="1"/>
            <p:nvPr/>
          </p:nvSpPr>
          <p:spPr>
            <a:xfrm>
              <a:off x="16649220" y="6332406"/>
              <a:ext cx="7480018" cy="1477328"/>
            </a:xfrm>
            <a:prstGeom prst="rect">
              <a:avLst/>
            </a:prstGeom>
            <a:solidFill>
              <a:srgbClr val="68B2DA"/>
            </a:solidFill>
          </p:spPr>
          <p:txBody>
            <a:bodyPr wrap="square" rtlCol="0">
              <a:spAutoFit/>
            </a:bodyPr>
            <a:lstStyle/>
            <a:p>
              <a:pPr marL="285750" indent="-285750">
                <a:buFont typeface="Arial" panose="020B0604020202020204" pitchFamily="34" charset="0"/>
                <a:buChar char="•"/>
              </a:pPr>
              <a:r>
                <a:rPr lang="en-GB" sz="1400" b="1" dirty="0">
                  <a:solidFill>
                    <a:srgbClr val="005091"/>
                  </a:solidFill>
                  <a:latin typeface="Avenir Next LT Pro Light" panose="020B0304020202020204" pitchFamily="34" charset="0"/>
                </a:rPr>
                <a:t>Overview of a Tenants current usage</a:t>
              </a:r>
            </a:p>
            <a:p>
              <a:pPr marL="285750" indent="-285750">
                <a:buFont typeface="Arial" panose="020B0604020202020204" pitchFamily="34" charset="0"/>
                <a:buChar char="•"/>
              </a:pPr>
              <a:r>
                <a:rPr lang="en-GB" sz="1400" b="1" dirty="0">
                  <a:solidFill>
                    <a:srgbClr val="005091"/>
                  </a:solidFill>
                  <a:latin typeface="Avenir Next LT Pro Light" panose="020B0304020202020204" pitchFamily="34" charset="0"/>
                </a:rPr>
                <a:t>And total consumed per month</a:t>
              </a:r>
            </a:p>
            <a:p>
              <a:pPr marL="285750" indent="-285750">
                <a:buFont typeface="Arial" panose="020B0604020202020204" pitchFamily="34" charset="0"/>
                <a:buChar char="•"/>
              </a:pPr>
              <a:r>
                <a:rPr lang="en-GB" sz="1400" b="1" dirty="0">
                  <a:solidFill>
                    <a:srgbClr val="005091"/>
                  </a:solidFill>
                  <a:latin typeface="Avenir Next LT Pro Light" panose="020B0304020202020204" pitchFamily="34" charset="0"/>
                </a:rPr>
                <a:t>% of tenants share of whole building</a:t>
              </a:r>
            </a:p>
          </p:txBody>
        </p:sp>
        <p:sp>
          <p:nvSpPr>
            <p:cNvPr id="20" name="TextBox 19">
              <a:extLst>
                <a:ext uri="{FF2B5EF4-FFF2-40B4-BE49-F238E27FC236}">
                  <a16:creationId xmlns:a16="http://schemas.microsoft.com/office/drawing/2014/main" id="{36E3605C-2079-4990-855E-3AE5F902C31B}"/>
                </a:ext>
              </a:extLst>
            </p:cNvPr>
            <p:cNvSpPr txBox="1"/>
            <p:nvPr/>
          </p:nvSpPr>
          <p:spPr>
            <a:xfrm>
              <a:off x="12564110" y="4377396"/>
              <a:ext cx="7580392" cy="1046440"/>
            </a:xfrm>
            <a:prstGeom prst="rect">
              <a:avLst/>
            </a:prstGeom>
            <a:solidFill>
              <a:srgbClr val="8ECFD7"/>
            </a:solidFill>
          </p:spPr>
          <p:txBody>
            <a:bodyPr wrap="square" rtlCol="0">
              <a:spAutoFit/>
            </a:bodyPr>
            <a:lstStyle/>
            <a:p>
              <a:pPr marL="228600" indent="-228600">
                <a:buFont typeface="Arial" panose="020B0604020202020204" pitchFamily="34" charset="0"/>
                <a:buChar char="•"/>
              </a:pPr>
              <a:r>
                <a:rPr lang="en-GB" sz="1400" b="1" dirty="0">
                  <a:solidFill>
                    <a:srgbClr val="5899B7"/>
                  </a:solidFill>
                  <a:latin typeface="Avenir Next LT Pro Light" panose="020B0304020202020204" pitchFamily="34" charset="0"/>
                </a:rPr>
                <a:t>Overview individual system:</a:t>
              </a:r>
            </a:p>
            <a:p>
              <a:pPr marL="228600" indent="-228600">
                <a:buFont typeface="Arial" panose="020B0604020202020204" pitchFamily="34" charset="0"/>
                <a:buChar char="•"/>
              </a:pPr>
              <a:r>
                <a:rPr lang="en-GB" sz="1400" b="1" dirty="0">
                  <a:solidFill>
                    <a:srgbClr val="5899B7"/>
                  </a:solidFill>
                  <a:latin typeface="Avenir Next LT Pro Light" panose="020B0304020202020204" pitchFamily="34" charset="0"/>
                </a:rPr>
                <a:t>Total energy and per week graph </a:t>
              </a:r>
            </a:p>
          </p:txBody>
        </p:sp>
        <p:grpSp>
          <p:nvGrpSpPr>
            <p:cNvPr id="14" name="Group 13">
              <a:extLst>
                <a:ext uri="{FF2B5EF4-FFF2-40B4-BE49-F238E27FC236}">
                  <a16:creationId xmlns:a16="http://schemas.microsoft.com/office/drawing/2014/main" id="{EC250A8B-BB20-4A6D-96CC-5D1E70773088}"/>
                </a:ext>
              </a:extLst>
            </p:cNvPr>
            <p:cNvGrpSpPr/>
            <p:nvPr/>
          </p:nvGrpSpPr>
          <p:grpSpPr>
            <a:xfrm>
              <a:off x="1027291" y="3277926"/>
              <a:ext cx="2553404" cy="4815275"/>
              <a:chOff x="763537" y="2902126"/>
              <a:chExt cx="2553404" cy="4815275"/>
            </a:xfrm>
          </p:grpSpPr>
          <p:pic>
            <p:nvPicPr>
              <p:cNvPr id="9" name="Picture 8">
                <a:extLst>
                  <a:ext uri="{FF2B5EF4-FFF2-40B4-BE49-F238E27FC236}">
                    <a16:creationId xmlns:a16="http://schemas.microsoft.com/office/drawing/2014/main" id="{3B964ACF-E9E7-4E51-AB6A-077FDDF1040F}"/>
                  </a:ext>
                </a:extLst>
              </p:cNvPr>
              <p:cNvPicPr>
                <a:picLocks noChangeAspect="1"/>
              </p:cNvPicPr>
              <p:nvPr/>
            </p:nvPicPr>
            <p:blipFill>
              <a:blip r:embed="rId6">
                <a:clrChange>
                  <a:clrFrom>
                    <a:srgbClr val="F5F5F5"/>
                  </a:clrFrom>
                  <a:clrTo>
                    <a:srgbClr val="F5F5F5">
                      <a:alpha val="0"/>
                    </a:srgbClr>
                  </a:clrTo>
                </a:clrChange>
              </a:blip>
              <a:stretch>
                <a:fillRect/>
              </a:stretch>
            </p:blipFill>
            <p:spPr>
              <a:xfrm>
                <a:off x="763537" y="2902126"/>
                <a:ext cx="2553404" cy="4815275"/>
              </a:xfrm>
              <a:prstGeom prst="rect">
                <a:avLst/>
              </a:prstGeom>
            </p:spPr>
          </p:pic>
          <p:pic>
            <p:nvPicPr>
              <p:cNvPr id="12" name="Picture 11">
                <a:extLst>
                  <a:ext uri="{FF2B5EF4-FFF2-40B4-BE49-F238E27FC236}">
                    <a16:creationId xmlns:a16="http://schemas.microsoft.com/office/drawing/2014/main" id="{EA22B603-26A8-4CB6-BA44-FC6F85391D64}"/>
                  </a:ext>
                </a:extLst>
              </p:cNvPr>
              <p:cNvPicPr>
                <a:picLocks noChangeAspect="1"/>
              </p:cNvPicPr>
              <p:nvPr/>
            </p:nvPicPr>
            <p:blipFill>
              <a:blip r:embed="rId7">
                <a:clrChange>
                  <a:clrFrom>
                    <a:srgbClr val="F5F5F5"/>
                  </a:clrFrom>
                  <a:clrTo>
                    <a:srgbClr val="F5F5F5">
                      <a:alpha val="0"/>
                    </a:srgbClr>
                  </a:clrTo>
                </a:clrChange>
              </a:blip>
              <a:stretch>
                <a:fillRect/>
              </a:stretch>
            </p:blipFill>
            <p:spPr>
              <a:xfrm>
                <a:off x="901022" y="3110012"/>
                <a:ext cx="2258738" cy="4449028"/>
              </a:xfrm>
              <a:prstGeom prst="rect">
                <a:avLst/>
              </a:prstGeom>
              <a:effectLst>
                <a:softEdge rad="31750"/>
              </a:effectLst>
            </p:spPr>
          </p:pic>
        </p:grpSp>
        <p:sp>
          <p:nvSpPr>
            <p:cNvPr id="21" name="Title 1">
              <a:extLst>
                <a:ext uri="{FF2B5EF4-FFF2-40B4-BE49-F238E27FC236}">
                  <a16:creationId xmlns:a16="http://schemas.microsoft.com/office/drawing/2014/main" id="{51C3968A-89D0-4413-BE43-9AF5596E37B6}"/>
                </a:ext>
              </a:extLst>
            </p:cNvPr>
            <p:cNvSpPr txBox="1">
              <a:spLocks/>
            </p:cNvSpPr>
            <p:nvPr/>
          </p:nvSpPr>
          <p:spPr>
            <a:xfrm>
              <a:off x="254762" y="8357687"/>
              <a:ext cx="4466518" cy="3967346"/>
            </a:xfrm>
            <a:prstGeom prst="rect">
              <a:avLst/>
            </a:prstGeom>
            <a:solidFill>
              <a:srgbClr val="8ECFD7"/>
            </a:solidFill>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r>
                <a:rPr lang="en-GB" sz="1400" b="1" dirty="0">
                  <a:solidFill>
                    <a:srgbClr val="005091"/>
                  </a:solidFill>
                  <a:latin typeface="+mn-lt"/>
                  <a:ea typeface="Times New Roman" panose="02020603050405020304" pitchFamily="18" charset="0"/>
                </a:rPr>
                <a:t>MonTReal App </a:t>
              </a:r>
            </a:p>
            <a:p>
              <a:pPr marL="237150" lvl="1" indent="-228600" algn="just">
                <a:buFont typeface="Arial" panose="020B0604020202020204" pitchFamily="34" charset="0"/>
                <a:buChar char="•"/>
              </a:pPr>
              <a:r>
                <a:rPr lang="en-GB" sz="1400" dirty="0">
                  <a:ea typeface="Times New Roman" panose="02020603050405020304" pitchFamily="18" charset="0"/>
                </a:rPr>
                <a:t>Settings</a:t>
              </a:r>
            </a:p>
            <a:p>
              <a:pPr marL="237150" lvl="1" indent="-228600" algn="just">
                <a:buFont typeface="Arial" panose="020B0604020202020204" pitchFamily="34" charset="0"/>
                <a:buChar char="•"/>
              </a:pPr>
              <a:r>
                <a:rPr lang="en-GB" sz="1400" dirty="0">
                  <a:ea typeface="Calibri" panose="020F0502020204030204" pitchFamily="34" charset="0"/>
                </a:rPr>
                <a:t>Display Options</a:t>
              </a:r>
            </a:p>
            <a:p>
              <a:pPr marL="237150" lvl="1" indent="-228600" algn="just">
                <a:buFont typeface="Arial" panose="020B0604020202020204" pitchFamily="34" charset="0"/>
                <a:buChar char="•"/>
              </a:pPr>
              <a:r>
                <a:rPr lang="en-GB" sz="1400" dirty="0">
                  <a:ea typeface="Calibri" panose="020F0502020204030204" pitchFamily="34" charset="0"/>
                </a:rPr>
                <a:t>Live Energy Usage</a:t>
              </a:r>
            </a:p>
            <a:p>
              <a:pPr marL="237150" lvl="1" indent="-228600" algn="just">
                <a:buFont typeface="Arial" panose="020B0604020202020204" pitchFamily="34" charset="0"/>
                <a:buChar char="•"/>
              </a:pPr>
              <a:r>
                <a:rPr lang="en-GB" sz="1400" dirty="0">
                  <a:ea typeface="Calibri" panose="020F0502020204030204" pitchFamily="34" charset="0"/>
                </a:rPr>
                <a:t>Energy Clock</a:t>
              </a:r>
            </a:p>
            <a:p>
              <a:pPr marL="237150" lvl="1" indent="-228600" algn="just">
                <a:buFont typeface="Arial" panose="020B0604020202020204" pitchFamily="34" charset="0"/>
                <a:buChar char="•"/>
              </a:pPr>
              <a:r>
                <a:rPr lang="en-GB" sz="1400" dirty="0">
                  <a:ea typeface="Calibri" panose="020F0502020204030204" pitchFamily="34" charset="0"/>
                </a:rPr>
                <a:t>Daily Totals</a:t>
              </a:r>
            </a:p>
            <a:p>
              <a:pPr marL="237150" lvl="1" indent="-228600" algn="just">
                <a:buFont typeface="Arial" panose="020B0604020202020204" pitchFamily="34" charset="0"/>
                <a:buChar char="•"/>
              </a:pPr>
              <a:r>
                <a:rPr lang="en-GB" sz="1400" dirty="0">
                  <a:ea typeface="Calibri" panose="020F0502020204030204" pitchFamily="34" charset="0"/>
                </a:rPr>
                <a:t>Historical data</a:t>
              </a:r>
            </a:p>
            <a:p>
              <a:pPr marL="237150" lvl="1" indent="-228600" algn="just">
                <a:buFont typeface="Arial" panose="020B0604020202020204" pitchFamily="34" charset="0"/>
                <a:buChar char="•"/>
              </a:pPr>
              <a:r>
                <a:rPr lang="en-GB" sz="1400" dirty="0">
                  <a:ea typeface="Calibri" panose="020F0502020204030204" pitchFamily="34" charset="0"/>
                </a:rPr>
                <a:t>Monthly Tracker</a:t>
              </a:r>
            </a:p>
            <a:p>
              <a:pPr marL="237150" lvl="1" indent="-228600" algn="just">
                <a:buFont typeface="Arial" panose="020B0604020202020204" pitchFamily="34" charset="0"/>
                <a:buChar char="•"/>
              </a:pPr>
              <a:r>
                <a:rPr lang="en-GB" sz="1400" dirty="0">
                  <a:ea typeface="Calibri" panose="020F0502020204030204" pitchFamily="34" charset="0"/>
                </a:rPr>
                <a:t>Alarms</a:t>
              </a:r>
            </a:p>
          </p:txBody>
        </p:sp>
      </p:grpSp>
    </p:spTree>
    <p:extLst>
      <p:ext uri="{BB962C8B-B14F-4D97-AF65-F5344CB8AC3E}">
        <p14:creationId xmlns:p14="http://schemas.microsoft.com/office/powerpoint/2010/main" val="9260963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B601A-B8CD-46E5-B4E6-16C53B110A32}"/>
              </a:ext>
            </a:extLst>
          </p:cNvPr>
          <p:cNvPicPr>
            <a:picLocks noChangeAspect="1"/>
          </p:cNvPicPr>
          <p:nvPr/>
        </p:nvPicPr>
        <p:blipFill>
          <a:blip r:embed="rId2"/>
          <a:stretch>
            <a:fillRect/>
          </a:stretch>
        </p:blipFill>
        <p:spPr>
          <a:xfrm>
            <a:off x="141365" y="1385050"/>
            <a:ext cx="8412326" cy="5313798"/>
          </a:xfrm>
          <a:prstGeom prst="rect">
            <a:avLst/>
          </a:prstGeom>
        </p:spPr>
      </p:pic>
      <p:sp>
        <p:nvSpPr>
          <p:cNvPr id="3" name="TextBox 2">
            <a:extLst>
              <a:ext uri="{FF2B5EF4-FFF2-40B4-BE49-F238E27FC236}">
                <a16:creationId xmlns:a16="http://schemas.microsoft.com/office/drawing/2014/main" id="{E30D12BD-1597-425B-9201-8D5722B2951B}"/>
              </a:ext>
            </a:extLst>
          </p:cNvPr>
          <p:cNvSpPr txBox="1"/>
          <p:nvPr/>
        </p:nvSpPr>
        <p:spPr>
          <a:xfrm>
            <a:off x="8553691" y="242051"/>
            <a:ext cx="3252486" cy="2169825"/>
          </a:xfrm>
          <a:prstGeom prst="rect">
            <a:avLst/>
          </a:prstGeom>
          <a:noFill/>
        </p:spPr>
        <p:txBody>
          <a:bodyPr wrap="square">
            <a:spAutoFit/>
          </a:bodyPr>
          <a:lstStyle/>
          <a:p>
            <a:pPr algn="just"/>
            <a:r>
              <a:rPr lang="en-US" sz="900" dirty="0"/>
              <a:t>User roles</a:t>
            </a:r>
          </a:p>
          <a:p>
            <a:pPr algn="just"/>
            <a:r>
              <a:rPr lang="en-US" sz="900" dirty="0"/>
              <a:t>The IoT Central documentation refers to four user roles that interact with an IoT Central application:</a:t>
            </a:r>
          </a:p>
          <a:p>
            <a:pPr marL="285750" indent="-285750" algn="just">
              <a:buFont typeface="Arial" panose="020B0604020202020204" pitchFamily="34" charset="0"/>
              <a:buChar char="•"/>
            </a:pPr>
            <a:endParaRPr lang="en-US" sz="900" dirty="0"/>
          </a:p>
          <a:p>
            <a:pPr marL="285750" indent="-285750" algn="just">
              <a:buFont typeface="Arial" panose="020B0604020202020204" pitchFamily="34" charset="0"/>
              <a:buChar char="•"/>
            </a:pPr>
            <a:r>
              <a:rPr lang="en-US" sz="900" dirty="0"/>
              <a:t>A solution builder is responsible for creating an application, configuring rules and actions, defining integrations with other services, and further customizing the application for operators and device developers.</a:t>
            </a:r>
          </a:p>
          <a:p>
            <a:pPr marL="285750" indent="-285750" algn="just">
              <a:buFont typeface="Arial" panose="020B0604020202020204" pitchFamily="34" charset="0"/>
              <a:buChar char="•"/>
            </a:pPr>
            <a:r>
              <a:rPr lang="en-US" sz="900" dirty="0"/>
              <a:t>An operator manages the devices connected to the application.</a:t>
            </a:r>
          </a:p>
          <a:p>
            <a:pPr marL="285750" indent="-285750" algn="just">
              <a:buFont typeface="Arial" panose="020B0604020202020204" pitchFamily="34" charset="0"/>
              <a:buChar char="•"/>
            </a:pPr>
            <a:r>
              <a:rPr lang="en-US" sz="900" dirty="0"/>
              <a:t>An administrator is responsible for administrative tasks such as managing user roles and permissions within the application.</a:t>
            </a:r>
          </a:p>
          <a:p>
            <a:pPr marL="285750" indent="-285750" algn="just">
              <a:buFont typeface="Arial" panose="020B0604020202020204" pitchFamily="34" charset="0"/>
              <a:buChar char="•"/>
            </a:pPr>
            <a:r>
              <a:rPr lang="en-US" sz="900" dirty="0"/>
              <a:t>A device developer creates the code that runs on a device or IoT Edge module connected to your application.</a:t>
            </a:r>
            <a:endParaRPr lang="en-GB" sz="900" dirty="0"/>
          </a:p>
        </p:txBody>
      </p:sp>
      <p:sp>
        <p:nvSpPr>
          <p:cNvPr id="4" name="Title 1">
            <a:extLst>
              <a:ext uri="{FF2B5EF4-FFF2-40B4-BE49-F238E27FC236}">
                <a16:creationId xmlns:a16="http://schemas.microsoft.com/office/drawing/2014/main" id="{93A7B6C6-46B5-4CAE-B2A6-3E582AC6A2D9}"/>
              </a:ext>
            </a:extLst>
          </p:cNvPr>
          <p:cNvSpPr txBox="1">
            <a:spLocks/>
          </p:cNvSpPr>
          <p:nvPr/>
        </p:nvSpPr>
        <p:spPr>
          <a:xfrm>
            <a:off x="418376" y="375296"/>
            <a:ext cx="8414719" cy="95319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a:solidFill>
                  <a:schemeClr val="bg1">
                    <a:lumMod val="50000"/>
                  </a:schemeClr>
                </a:solidFill>
                <a:latin typeface="Avenir Next LT Pro Light" panose="020B0304020202020204" pitchFamily="34" charset="0"/>
              </a:rPr>
              <a:t>How do we build a platform, what are the blocks?</a:t>
            </a:r>
          </a:p>
        </p:txBody>
      </p:sp>
      <p:pic>
        <p:nvPicPr>
          <p:cNvPr id="5" name="Picture 4">
            <a:extLst>
              <a:ext uri="{FF2B5EF4-FFF2-40B4-BE49-F238E27FC236}">
                <a16:creationId xmlns:a16="http://schemas.microsoft.com/office/drawing/2014/main" id="{F69F9B28-2C1F-459A-A0D4-E6014157AC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2971" y="5472740"/>
            <a:ext cx="1287664" cy="1143209"/>
          </a:xfrm>
          <a:prstGeom prst="rect">
            <a:avLst/>
          </a:prstGeom>
        </p:spPr>
      </p:pic>
      <p:sp>
        <p:nvSpPr>
          <p:cNvPr id="6" name="Rectangle: Rounded Corners 5">
            <a:extLst>
              <a:ext uri="{FF2B5EF4-FFF2-40B4-BE49-F238E27FC236}">
                <a16:creationId xmlns:a16="http://schemas.microsoft.com/office/drawing/2014/main" id="{BDA3EDA2-B0C3-4D9A-9607-4F9A5857AA65}"/>
              </a:ext>
            </a:extLst>
          </p:cNvPr>
          <p:cNvSpPr/>
          <p:nvPr/>
        </p:nvSpPr>
        <p:spPr>
          <a:xfrm>
            <a:off x="9227140" y="2536027"/>
            <a:ext cx="1905588" cy="178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MontReal </a:t>
            </a:r>
          </a:p>
          <a:p>
            <a:pPr algn="ctr"/>
            <a:r>
              <a:rPr lang="en-GB" sz="1200" dirty="0"/>
              <a:t>SMART Platform</a:t>
            </a:r>
          </a:p>
        </p:txBody>
      </p:sp>
    </p:spTree>
    <p:extLst>
      <p:ext uri="{BB962C8B-B14F-4D97-AF65-F5344CB8AC3E}">
        <p14:creationId xmlns:p14="http://schemas.microsoft.com/office/powerpoint/2010/main" val="285506588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18DB5907-426C-4136-BA62-B0EDE98D9DAD}"/>
              </a:ext>
            </a:extLst>
          </p:cNvPr>
          <p:cNvPicPr>
            <a:picLocks noChangeAspect="1"/>
          </p:cNvPicPr>
          <p:nvPr/>
        </p:nvPicPr>
        <p:blipFill>
          <a:blip r:embed="rId4"/>
          <a:stretch>
            <a:fillRect/>
          </a:stretch>
        </p:blipFill>
        <p:spPr>
          <a:xfrm>
            <a:off x="5765217" y="4037469"/>
            <a:ext cx="4560860" cy="1330944"/>
          </a:xfrm>
          <a:prstGeom prst="rect">
            <a:avLst/>
          </a:prstGeom>
        </p:spPr>
      </p:pic>
      <p:sp>
        <p:nvSpPr>
          <p:cNvPr id="4" name="Titel 6">
            <a:extLst>
              <a:ext uri="{FF2B5EF4-FFF2-40B4-BE49-F238E27FC236}">
                <a16:creationId xmlns:a16="http://schemas.microsoft.com/office/drawing/2014/main" id="{5B89484A-948F-400C-9D53-53C2EE00368F}"/>
              </a:ext>
            </a:extLst>
          </p:cNvPr>
          <p:cNvSpPr txBox="1">
            <a:spLocks/>
          </p:cNvSpPr>
          <p:nvPr/>
        </p:nvSpPr>
        <p:spPr>
          <a:xfrm>
            <a:off x="5331654" y="1080222"/>
            <a:ext cx="5427987" cy="1459524"/>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5400" b="1" dirty="0">
                <a:ea typeface="+mn-ea"/>
                <a:cs typeface="+mn-cs"/>
                <a:sym typeface="Helvetica Light"/>
              </a:rPr>
              <a:t>Work Responsibilities*</a:t>
            </a:r>
            <a:endParaRPr lang="en-GB" sz="3600" b="1" dirty="0">
              <a:ea typeface="+mn-ea"/>
              <a:cs typeface="+mn-cs"/>
              <a:sym typeface="Helvetica Light"/>
            </a:endParaRPr>
          </a:p>
        </p:txBody>
      </p:sp>
      <p:sp>
        <p:nvSpPr>
          <p:cNvPr id="5" name="Titel 6">
            <a:extLst>
              <a:ext uri="{FF2B5EF4-FFF2-40B4-BE49-F238E27FC236}">
                <a16:creationId xmlns:a16="http://schemas.microsoft.com/office/drawing/2014/main" id="{50A996EA-C704-429F-AD74-9AFC9A1F4F8B}"/>
              </a:ext>
            </a:extLst>
          </p:cNvPr>
          <p:cNvSpPr txBox="1">
            <a:spLocks/>
          </p:cNvSpPr>
          <p:nvPr/>
        </p:nvSpPr>
        <p:spPr>
          <a:xfrm>
            <a:off x="9494196" y="6449437"/>
            <a:ext cx="2225241" cy="3088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400" dirty="0">
                <a:ea typeface="+mn-ea"/>
                <a:cs typeface="+mn-cs"/>
                <a:sym typeface="Helvetica Light"/>
              </a:rPr>
              <a:t>*To be finalised</a:t>
            </a:r>
            <a:endParaRPr lang="en-GB" sz="1000" dirty="0">
              <a:ea typeface="+mn-ea"/>
              <a:cs typeface="+mn-cs"/>
              <a:sym typeface="Helvetica Light"/>
            </a:endParaRPr>
          </a:p>
        </p:txBody>
      </p:sp>
    </p:spTree>
    <p:extLst>
      <p:ext uri="{BB962C8B-B14F-4D97-AF65-F5344CB8AC3E}">
        <p14:creationId xmlns:p14="http://schemas.microsoft.com/office/powerpoint/2010/main" val="397836644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A75D47-B45A-4E9D-9BE4-37D1F8C42483}"/>
              </a:ext>
            </a:extLst>
          </p:cNvPr>
          <p:cNvSpPr txBox="1">
            <a:spLocks/>
          </p:cNvSpPr>
          <p:nvPr/>
        </p:nvSpPr>
        <p:spPr>
          <a:xfrm>
            <a:off x="688835" y="303509"/>
            <a:ext cx="8458151"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a:solidFill>
                  <a:schemeClr val="bg1">
                    <a:lumMod val="50000"/>
                  </a:schemeClr>
                </a:solidFill>
                <a:latin typeface="Avenir Next LT Pro Light" panose="020B0304020202020204" pitchFamily="34" charset="0"/>
              </a:rPr>
              <a:t>Project Team Scope &amp; Responsibility</a:t>
            </a:r>
            <a:endParaRPr lang="en-GB" sz="4000" dirty="0">
              <a:solidFill>
                <a:schemeClr val="bg1">
                  <a:lumMod val="50000"/>
                </a:schemeClr>
              </a:solidFill>
              <a:latin typeface="Avenir Next LT Pro Light" panose="020B0304020202020204" pitchFamily="34" charset="0"/>
            </a:endParaRPr>
          </a:p>
        </p:txBody>
      </p:sp>
      <p:sp>
        <p:nvSpPr>
          <p:cNvPr id="12" name="Title 1">
            <a:extLst>
              <a:ext uri="{FF2B5EF4-FFF2-40B4-BE49-F238E27FC236}">
                <a16:creationId xmlns:a16="http://schemas.microsoft.com/office/drawing/2014/main" id="{A0B3C914-F711-4C69-9DE4-5E9516351262}"/>
              </a:ext>
            </a:extLst>
          </p:cNvPr>
          <p:cNvSpPr txBox="1">
            <a:spLocks/>
          </p:cNvSpPr>
          <p:nvPr/>
        </p:nvSpPr>
        <p:spPr>
          <a:xfrm>
            <a:off x="7181293" y="927052"/>
            <a:ext cx="3240000" cy="2584824"/>
          </a:xfrm>
          <a:prstGeom prst="rect">
            <a:avLst/>
          </a:prstGeom>
          <a:ln>
            <a:solidFill>
              <a:srgbClr val="005091"/>
            </a:solidFill>
          </a:ln>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lgn="l"/>
            <a:endParaRPr lang="en-GB" sz="1400" b="1" dirty="0">
              <a:solidFill>
                <a:srgbClr val="005091"/>
              </a:solidFill>
              <a:latin typeface="+mn-lt"/>
              <a:ea typeface="Times New Roman" panose="02020603050405020304" pitchFamily="18" charset="0"/>
            </a:endParaRPr>
          </a:p>
          <a:p>
            <a:pPr lvl="0" algn="l"/>
            <a:endParaRPr lang="en-GB" sz="1400" b="1" dirty="0">
              <a:solidFill>
                <a:srgbClr val="005091"/>
              </a:solidFill>
              <a:latin typeface="+mn-lt"/>
              <a:ea typeface="Times New Roman" panose="02020603050405020304" pitchFamily="18" charset="0"/>
            </a:endParaRPr>
          </a:p>
          <a:p>
            <a:pPr marL="8550" lvl="1" algn="just"/>
            <a:r>
              <a:rPr lang="en-GB" sz="1400" dirty="0">
                <a:ea typeface="Times New Roman" panose="02020603050405020304" pitchFamily="18" charset="0"/>
              </a:rPr>
              <a:t>Responsibility:</a:t>
            </a:r>
          </a:p>
          <a:p>
            <a:pPr marL="237150" lvl="1" indent="-228600" algn="just">
              <a:buFont typeface="Arial" panose="020B0604020202020204" pitchFamily="34" charset="0"/>
              <a:buChar char="•"/>
            </a:pPr>
            <a:r>
              <a:rPr lang="en-GB" sz="1400" dirty="0">
                <a:ea typeface="Times New Roman" panose="02020603050405020304" pitchFamily="18" charset="0"/>
              </a:rPr>
              <a:t>Civil works and Operational Services</a:t>
            </a:r>
          </a:p>
          <a:p>
            <a:pPr marL="8550" lvl="1" algn="just"/>
            <a:r>
              <a:rPr lang="en-GB" sz="1400" dirty="0">
                <a:ea typeface="Times New Roman" panose="02020603050405020304" pitchFamily="18" charset="0"/>
              </a:rPr>
              <a:t>Scope:</a:t>
            </a:r>
          </a:p>
          <a:p>
            <a:pPr marL="237150" lvl="1" indent="-228600" algn="just">
              <a:buFont typeface="Arial" panose="020B0604020202020204" pitchFamily="34" charset="0"/>
              <a:buChar char="•"/>
            </a:pPr>
            <a:r>
              <a:rPr lang="en-GB" sz="1400" dirty="0">
                <a:ea typeface="Times New Roman" panose="02020603050405020304" pitchFamily="18" charset="0"/>
              </a:rPr>
              <a:t>Define installation specifications</a:t>
            </a:r>
          </a:p>
          <a:p>
            <a:pPr marL="237150" lvl="1" indent="-228600" algn="just">
              <a:buFont typeface="Arial" panose="020B0604020202020204" pitchFamily="34" charset="0"/>
              <a:buChar char="•"/>
            </a:pPr>
            <a:r>
              <a:rPr lang="en-GB" sz="1400" dirty="0">
                <a:ea typeface="Times New Roman" panose="02020603050405020304" pitchFamily="18" charset="0"/>
              </a:rPr>
              <a:t>Define scope of Services</a:t>
            </a:r>
          </a:p>
          <a:p>
            <a:pPr marL="237150" lvl="1" indent="-228600" algn="just">
              <a:buFont typeface="Arial" panose="020B0604020202020204" pitchFamily="34" charset="0"/>
              <a:buChar char="•"/>
            </a:pPr>
            <a:r>
              <a:rPr lang="en-GB" sz="1400" dirty="0">
                <a:ea typeface="Times New Roman" panose="02020603050405020304" pitchFamily="18" charset="0"/>
              </a:rPr>
              <a:t>Define KPI’s</a:t>
            </a:r>
          </a:p>
          <a:p>
            <a:pPr marL="237150" lvl="1" indent="-228600" algn="just">
              <a:buFont typeface="Arial" panose="020B0604020202020204" pitchFamily="34" charset="0"/>
              <a:buChar char="•"/>
            </a:pPr>
            <a:r>
              <a:rPr lang="en-GB" sz="1400" dirty="0">
                <a:ea typeface="Times New Roman" panose="02020603050405020304" pitchFamily="18" charset="0"/>
              </a:rPr>
              <a:t>Build cost structure</a:t>
            </a:r>
          </a:p>
          <a:p>
            <a:pPr marL="237150" lvl="1" indent="-228600" algn="just">
              <a:buFont typeface="Arial" panose="020B0604020202020204" pitchFamily="34" charset="0"/>
              <a:buChar char="•"/>
            </a:pPr>
            <a:r>
              <a:rPr lang="en-GB" sz="1400" dirty="0">
                <a:ea typeface="Times New Roman" panose="02020603050405020304" pitchFamily="18" charset="0"/>
              </a:rPr>
              <a:t>Define work process and standards</a:t>
            </a:r>
          </a:p>
        </p:txBody>
      </p:sp>
      <p:sp>
        <p:nvSpPr>
          <p:cNvPr id="13" name="Title 1">
            <a:extLst>
              <a:ext uri="{FF2B5EF4-FFF2-40B4-BE49-F238E27FC236}">
                <a16:creationId xmlns:a16="http://schemas.microsoft.com/office/drawing/2014/main" id="{706BB9A9-C9B2-414D-B563-6A79068C14EA}"/>
              </a:ext>
            </a:extLst>
          </p:cNvPr>
          <p:cNvSpPr txBox="1">
            <a:spLocks/>
          </p:cNvSpPr>
          <p:nvPr/>
        </p:nvSpPr>
        <p:spPr>
          <a:xfrm>
            <a:off x="3835418" y="918743"/>
            <a:ext cx="3240000" cy="5765365"/>
          </a:xfrm>
          <a:prstGeom prst="rect">
            <a:avLst/>
          </a:prstGeom>
          <a:ln>
            <a:solidFill>
              <a:srgbClr val="005091"/>
            </a:solidFill>
          </a:ln>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lgn="l"/>
            <a:endParaRPr lang="en-GB" sz="1400" b="1" dirty="0">
              <a:solidFill>
                <a:srgbClr val="005091"/>
              </a:solidFill>
              <a:latin typeface="+mn-lt"/>
              <a:ea typeface="Times New Roman" panose="02020603050405020304" pitchFamily="18" charset="0"/>
            </a:endParaRPr>
          </a:p>
          <a:p>
            <a:pPr lvl="0" algn="l"/>
            <a:endParaRPr lang="en-GB" sz="1400" dirty="0">
              <a:solidFill>
                <a:srgbClr val="FFC536"/>
              </a:solidFill>
              <a:latin typeface="+mn-lt"/>
              <a:ea typeface="Calibri" panose="020F0502020204030204" pitchFamily="34" charset="0"/>
            </a:endParaRPr>
          </a:p>
          <a:p>
            <a:pPr lvl="0" algn="l"/>
            <a:endParaRPr lang="en-GB" sz="1400" dirty="0">
              <a:solidFill>
                <a:srgbClr val="FFC536"/>
              </a:solidFill>
              <a:latin typeface="+mn-lt"/>
              <a:ea typeface="Calibri" panose="020F0502020204030204" pitchFamily="34" charset="0"/>
            </a:endParaRPr>
          </a:p>
          <a:p>
            <a:pPr marL="8550" lvl="1" algn="just"/>
            <a:r>
              <a:rPr lang="en-GB" sz="1400" dirty="0">
                <a:ea typeface="Times New Roman" panose="02020603050405020304" pitchFamily="18" charset="0"/>
              </a:rPr>
              <a:t>Responsibility:</a:t>
            </a:r>
          </a:p>
          <a:p>
            <a:pPr marL="237150" lvl="1" indent="-228600" algn="just">
              <a:buFont typeface="Arial" panose="020B0604020202020204" pitchFamily="34" charset="0"/>
              <a:buChar char="•"/>
            </a:pPr>
            <a:r>
              <a:rPr lang="en-GB" sz="1400" dirty="0">
                <a:ea typeface="Times New Roman" panose="02020603050405020304" pitchFamily="18" charset="0"/>
              </a:rPr>
              <a:t>Platform development and interface connectivity</a:t>
            </a:r>
          </a:p>
          <a:p>
            <a:pPr marL="8550" lvl="1" algn="just"/>
            <a:r>
              <a:rPr lang="en-GB" sz="1400" dirty="0">
                <a:ea typeface="Times New Roman" panose="02020603050405020304" pitchFamily="18" charset="0"/>
              </a:rPr>
              <a:t>Scope:</a:t>
            </a:r>
          </a:p>
          <a:p>
            <a:pPr marL="237150" lvl="1" indent="-228600" algn="just">
              <a:buFont typeface="Arial" panose="020B0604020202020204" pitchFamily="34" charset="0"/>
              <a:buChar char="•"/>
            </a:pPr>
            <a:r>
              <a:rPr lang="en-GB" sz="1400" dirty="0">
                <a:ea typeface="Times New Roman" panose="02020603050405020304" pitchFamily="18" charset="0"/>
              </a:rPr>
              <a:t>Develop Azure Platform to Montreal’s  requirements; such as;</a:t>
            </a:r>
          </a:p>
          <a:p>
            <a:pPr marL="237150" lvl="1" indent="-228600" algn="just">
              <a:buFont typeface="Arial" panose="020B0604020202020204" pitchFamily="34" charset="0"/>
              <a:buChar char="•"/>
            </a:pPr>
            <a:r>
              <a:rPr lang="en-GB" sz="1400" dirty="0">
                <a:ea typeface="Times New Roman" panose="02020603050405020304" pitchFamily="18" charset="0"/>
              </a:rPr>
              <a:t>Provide protocol(s) format and translation interface connectivity for collection of data from location sensors</a:t>
            </a:r>
          </a:p>
          <a:p>
            <a:pPr marL="237150" lvl="1" indent="-228600" algn="just">
              <a:buFont typeface="Arial" panose="020B0604020202020204" pitchFamily="34" charset="0"/>
              <a:buChar char="•"/>
            </a:pPr>
            <a:r>
              <a:rPr lang="en-GB" sz="1400" dirty="0">
                <a:ea typeface="Times New Roman" panose="02020603050405020304" pitchFamily="18" charset="0"/>
              </a:rPr>
              <a:t>Device/sensor registration and control dash</a:t>
            </a:r>
          </a:p>
          <a:p>
            <a:pPr marL="237150" lvl="1" indent="-228600" algn="just">
              <a:buFont typeface="Arial" panose="020B0604020202020204" pitchFamily="34" charset="0"/>
              <a:buChar char="•"/>
            </a:pPr>
            <a:r>
              <a:rPr lang="en-GB" sz="1400" dirty="0">
                <a:ea typeface="Times New Roman" panose="02020603050405020304" pitchFamily="18" charset="0"/>
              </a:rPr>
              <a:t>Identify and configure modules &amp; applications to facility platform operation</a:t>
            </a:r>
          </a:p>
          <a:p>
            <a:pPr marL="237150" lvl="1" indent="-228600" algn="just">
              <a:buFont typeface="Arial" panose="020B0604020202020204" pitchFamily="34" charset="0"/>
              <a:buChar char="•"/>
            </a:pPr>
            <a:r>
              <a:rPr lang="en-GB" sz="1400" dirty="0">
                <a:ea typeface="Times New Roman" panose="02020603050405020304" pitchFamily="18" charset="0"/>
              </a:rPr>
              <a:t>Identify and configure API’s to 3</a:t>
            </a:r>
            <a:r>
              <a:rPr lang="en-GB" sz="1400" baseline="30000" dirty="0">
                <a:ea typeface="Times New Roman" panose="02020603050405020304" pitchFamily="18" charset="0"/>
              </a:rPr>
              <a:t>rd</a:t>
            </a:r>
            <a:r>
              <a:rPr lang="en-GB" sz="1400" dirty="0">
                <a:ea typeface="Times New Roman" panose="02020603050405020304" pitchFamily="18" charset="0"/>
              </a:rPr>
              <a:t> parties</a:t>
            </a:r>
          </a:p>
          <a:p>
            <a:pPr marL="237150" lvl="1" indent="-228600" algn="just">
              <a:buFont typeface="Arial" panose="020B0604020202020204" pitchFamily="34" charset="0"/>
              <a:buChar char="•"/>
            </a:pPr>
            <a:r>
              <a:rPr lang="en-GB" sz="1400" dirty="0">
                <a:ea typeface="Times New Roman" panose="02020603050405020304" pitchFamily="18" charset="0"/>
              </a:rPr>
              <a:t>Provide segregated work domains and access to facilitate separate project/client bases</a:t>
            </a:r>
          </a:p>
          <a:p>
            <a:pPr marL="237150" lvl="1" indent="-228600" algn="just">
              <a:buFont typeface="Arial" panose="020B0604020202020204" pitchFamily="34" charset="0"/>
              <a:buChar char="•"/>
            </a:pPr>
            <a:r>
              <a:rPr lang="en-GB" sz="1400" dirty="0">
                <a:ea typeface="Times New Roman" panose="02020603050405020304" pitchFamily="18" charset="0"/>
              </a:rPr>
              <a:t>Setup database to facilitate input/output of data flow</a:t>
            </a:r>
          </a:p>
          <a:p>
            <a:pPr marL="237150" lvl="1" indent="-228600" algn="just">
              <a:buFont typeface="Arial" panose="020B0604020202020204" pitchFamily="34" charset="0"/>
              <a:buChar char="•"/>
            </a:pPr>
            <a:r>
              <a:rPr lang="en-GB" sz="1400" dirty="0">
                <a:ea typeface="Times New Roman" panose="02020603050405020304" pitchFamily="18" charset="0"/>
              </a:rPr>
              <a:t>Allow AI applications</a:t>
            </a:r>
          </a:p>
          <a:p>
            <a:pPr marL="8550" lvl="1" algn="just"/>
            <a:endParaRPr lang="en-GB" sz="1400" dirty="0">
              <a:ea typeface="Times New Roman" panose="02020603050405020304" pitchFamily="18" charset="0"/>
            </a:endParaRPr>
          </a:p>
          <a:p>
            <a:pPr marL="237150" lvl="1" indent="-228600" algn="just">
              <a:buFont typeface="Arial" panose="020B0604020202020204" pitchFamily="34" charset="0"/>
              <a:buChar char="•"/>
            </a:pPr>
            <a:endParaRPr lang="en-GB" sz="1400" dirty="0">
              <a:ea typeface="Times New Roman" panose="02020603050405020304" pitchFamily="18" charset="0"/>
            </a:endParaRPr>
          </a:p>
        </p:txBody>
      </p:sp>
      <p:sp>
        <p:nvSpPr>
          <p:cNvPr id="16" name="Title 1">
            <a:extLst>
              <a:ext uri="{FF2B5EF4-FFF2-40B4-BE49-F238E27FC236}">
                <a16:creationId xmlns:a16="http://schemas.microsoft.com/office/drawing/2014/main" id="{A2EB000C-F450-4B86-9582-DDCE7E55E894}"/>
              </a:ext>
            </a:extLst>
          </p:cNvPr>
          <p:cNvSpPr txBox="1">
            <a:spLocks/>
          </p:cNvSpPr>
          <p:nvPr/>
        </p:nvSpPr>
        <p:spPr>
          <a:xfrm>
            <a:off x="489542" y="927052"/>
            <a:ext cx="3240000" cy="3680276"/>
          </a:xfrm>
          <a:prstGeom prst="rect">
            <a:avLst/>
          </a:prstGeom>
          <a:ln>
            <a:solidFill>
              <a:srgbClr val="005091"/>
            </a:solidFill>
          </a:ln>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lgn="l"/>
            <a:endParaRPr lang="en-GB" sz="1400" b="1" dirty="0">
              <a:solidFill>
                <a:srgbClr val="005091"/>
              </a:solidFill>
              <a:latin typeface="+mn-lt"/>
              <a:ea typeface="Times New Roman" panose="02020603050405020304" pitchFamily="18" charset="0"/>
            </a:endParaRPr>
          </a:p>
          <a:p>
            <a:pPr lvl="0" algn="l"/>
            <a:endParaRPr lang="en-GB" sz="1400" b="1" dirty="0">
              <a:solidFill>
                <a:srgbClr val="005091"/>
              </a:solidFill>
              <a:latin typeface="+mn-lt"/>
              <a:ea typeface="Times New Roman" panose="02020603050405020304" pitchFamily="18" charset="0"/>
            </a:endParaRPr>
          </a:p>
          <a:p>
            <a:pPr lvl="0" algn="l"/>
            <a:endParaRPr lang="en-GB" sz="1400" dirty="0">
              <a:solidFill>
                <a:srgbClr val="FFC536"/>
              </a:solidFill>
              <a:latin typeface="+mn-lt"/>
              <a:ea typeface="Calibri" panose="020F0502020204030204" pitchFamily="34" charset="0"/>
            </a:endParaRPr>
          </a:p>
          <a:p>
            <a:pPr marL="8550" lvl="1" algn="just"/>
            <a:r>
              <a:rPr lang="en-GB" sz="1400" dirty="0">
                <a:ea typeface="Times New Roman" panose="02020603050405020304" pitchFamily="18" charset="0"/>
              </a:rPr>
              <a:t>Responsibility: </a:t>
            </a:r>
          </a:p>
          <a:p>
            <a:pPr marL="237150" lvl="1" indent="-228600" algn="just">
              <a:buFont typeface="Arial" panose="020B0604020202020204" pitchFamily="34" charset="0"/>
              <a:buChar char="•"/>
            </a:pPr>
            <a:r>
              <a:rPr lang="en-GB" sz="1400" dirty="0">
                <a:ea typeface="Times New Roman" panose="02020603050405020304" pitchFamily="18" charset="0"/>
              </a:rPr>
              <a:t>Project Ownership</a:t>
            </a:r>
          </a:p>
          <a:p>
            <a:pPr marL="8550" lvl="1" algn="just"/>
            <a:r>
              <a:rPr lang="en-GB" sz="1400" dirty="0">
                <a:ea typeface="Times New Roman" panose="02020603050405020304" pitchFamily="18" charset="0"/>
              </a:rPr>
              <a:t>Scope:</a:t>
            </a:r>
          </a:p>
          <a:p>
            <a:pPr marL="237150" lvl="1" indent="-228600" algn="just">
              <a:buFont typeface="Arial" panose="020B0604020202020204" pitchFamily="34" charset="0"/>
              <a:buChar char="•"/>
            </a:pPr>
            <a:r>
              <a:rPr lang="en-GB" sz="1400" dirty="0">
                <a:ea typeface="Times New Roman" panose="02020603050405020304" pitchFamily="18" charset="0"/>
              </a:rPr>
              <a:t>Define Scope and road map</a:t>
            </a:r>
          </a:p>
          <a:p>
            <a:pPr marL="237150" lvl="1" indent="-228600" algn="just">
              <a:buFont typeface="Arial" panose="020B0604020202020204" pitchFamily="34" charset="0"/>
              <a:buChar char="•"/>
            </a:pPr>
            <a:r>
              <a:rPr lang="en-GB" sz="1400" dirty="0">
                <a:ea typeface="Times New Roman" panose="02020603050405020304" pitchFamily="18" charset="0"/>
              </a:rPr>
              <a:t>Production of specifications</a:t>
            </a:r>
          </a:p>
          <a:p>
            <a:pPr marL="237150" lvl="1" indent="-228600" algn="just">
              <a:buFont typeface="Arial" panose="020B0604020202020204" pitchFamily="34" charset="0"/>
              <a:buChar char="•"/>
            </a:pPr>
            <a:r>
              <a:rPr lang="en-GB" sz="1400" dirty="0">
                <a:ea typeface="Times New Roman" panose="02020603050405020304" pitchFamily="18" charset="0"/>
              </a:rPr>
              <a:t>Selection of partners</a:t>
            </a:r>
          </a:p>
          <a:p>
            <a:pPr marL="237150" lvl="1" indent="-228600" algn="just">
              <a:buFont typeface="Arial" panose="020B0604020202020204" pitchFamily="34" charset="0"/>
              <a:buChar char="•"/>
            </a:pPr>
            <a:r>
              <a:rPr lang="en-GB" sz="1400" dirty="0">
                <a:ea typeface="Times New Roman" panose="02020603050405020304" pitchFamily="18" charset="0"/>
              </a:rPr>
              <a:t>Identification of equipment and materials</a:t>
            </a:r>
          </a:p>
          <a:p>
            <a:pPr marL="237150" lvl="1" indent="-228600" algn="just">
              <a:buFont typeface="Arial" panose="020B0604020202020204" pitchFamily="34" charset="0"/>
              <a:buChar char="•"/>
            </a:pPr>
            <a:r>
              <a:rPr lang="en-GB" sz="1400" dirty="0">
                <a:ea typeface="Times New Roman" panose="02020603050405020304" pitchFamily="18" charset="0"/>
              </a:rPr>
              <a:t>Design Architecture &amp; Planning</a:t>
            </a:r>
          </a:p>
          <a:p>
            <a:pPr marL="237150" lvl="1" indent="-228600" algn="just">
              <a:buFont typeface="Arial" panose="020B0604020202020204" pitchFamily="34" charset="0"/>
              <a:buChar char="•"/>
            </a:pPr>
            <a:r>
              <a:rPr lang="en-GB" sz="1400" dirty="0">
                <a:ea typeface="Times New Roman" panose="02020603050405020304" pitchFamily="18" charset="0"/>
              </a:rPr>
              <a:t>Liaison between stakeholders and partners</a:t>
            </a:r>
          </a:p>
          <a:p>
            <a:pPr marL="237150" lvl="1" indent="-228600" algn="just">
              <a:buFont typeface="Arial" panose="020B0604020202020204" pitchFamily="34" charset="0"/>
              <a:buChar char="•"/>
            </a:pPr>
            <a:r>
              <a:rPr lang="en-GB" sz="1400" dirty="0">
                <a:ea typeface="Times New Roman" panose="02020603050405020304" pitchFamily="18" charset="0"/>
              </a:rPr>
              <a:t>Project manage teams and 3</a:t>
            </a:r>
            <a:r>
              <a:rPr lang="en-GB" sz="1400" baseline="30000" dirty="0">
                <a:ea typeface="Times New Roman" panose="02020603050405020304" pitchFamily="18" charset="0"/>
              </a:rPr>
              <a:t>rd</a:t>
            </a:r>
            <a:r>
              <a:rPr lang="en-GB" sz="1400" dirty="0">
                <a:ea typeface="Times New Roman" panose="02020603050405020304" pitchFamily="18" charset="0"/>
              </a:rPr>
              <a:t> parties</a:t>
            </a:r>
          </a:p>
          <a:p>
            <a:pPr marL="237150" lvl="1" indent="-228600" algn="just">
              <a:buFont typeface="Arial" panose="020B0604020202020204" pitchFamily="34" charset="0"/>
              <a:buChar char="•"/>
            </a:pPr>
            <a:r>
              <a:rPr lang="en-GB" sz="1400" dirty="0">
                <a:ea typeface="Times New Roman" panose="02020603050405020304" pitchFamily="18" charset="0"/>
              </a:rPr>
              <a:t>System Acceptance</a:t>
            </a:r>
          </a:p>
          <a:p>
            <a:pPr marL="237150" lvl="1" indent="-228600" algn="just">
              <a:buFont typeface="Arial" panose="020B0604020202020204" pitchFamily="34" charset="0"/>
              <a:buChar char="•"/>
            </a:pPr>
            <a:endParaRPr lang="en-GB" sz="1400" dirty="0">
              <a:ea typeface="Times New Roman" panose="02020603050405020304" pitchFamily="18" charset="0"/>
            </a:endParaRPr>
          </a:p>
        </p:txBody>
      </p:sp>
      <p:sp>
        <p:nvSpPr>
          <p:cNvPr id="18" name="Title 1">
            <a:extLst>
              <a:ext uri="{FF2B5EF4-FFF2-40B4-BE49-F238E27FC236}">
                <a16:creationId xmlns:a16="http://schemas.microsoft.com/office/drawing/2014/main" id="{6C0FCCB1-80DE-422F-80EF-0313D5F0479C}"/>
              </a:ext>
            </a:extLst>
          </p:cNvPr>
          <p:cNvSpPr txBox="1">
            <a:spLocks/>
          </p:cNvSpPr>
          <p:nvPr/>
        </p:nvSpPr>
        <p:spPr>
          <a:xfrm>
            <a:off x="7181293" y="3563427"/>
            <a:ext cx="3240000" cy="3121509"/>
          </a:xfrm>
          <a:prstGeom prst="rect">
            <a:avLst/>
          </a:prstGeom>
          <a:ln>
            <a:solidFill>
              <a:srgbClr val="005091"/>
            </a:solidFill>
          </a:ln>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lgn="l"/>
            <a:endParaRPr lang="en-GB" sz="1400" b="1" dirty="0">
              <a:solidFill>
                <a:srgbClr val="005091"/>
              </a:solidFill>
              <a:latin typeface="+mn-lt"/>
              <a:ea typeface="Times New Roman" panose="02020603050405020304" pitchFamily="18" charset="0"/>
            </a:endParaRPr>
          </a:p>
          <a:p>
            <a:pPr lvl="0" algn="l"/>
            <a:r>
              <a:rPr lang="en-GB" sz="1400" b="1" dirty="0">
                <a:solidFill>
                  <a:srgbClr val="005091"/>
                </a:solidFill>
                <a:latin typeface="+mn-lt"/>
                <a:ea typeface="Times New Roman" panose="02020603050405020304" pitchFamily="18" charset="0"/>
              </a:rPr>
              <a:t>Security Rotterdam (TBD)</a:t>
            </a:r>
          </a:p>
          <a:p>
            <a:pPr lvl="0" algn="l"/>
            <a:endParaRPr lang="en-GB" sz="1400" dirty="0">
              <a:solidFill>
                <a:srgbClr val="FFC536"/>
              </a:solidFill>
              <a:latin typeface="+mn-lt"/>
              <a:ea typeface="Calibri" panose="020F0502020204030204" pitchFamily="34" charset="0"/>
            </a:endParaRPr>
          </a:p>
          <a:p>
            <a:pPr marL="8550" lvl="1" algn="just"/>
            <a:r>
              <a:rPr lang="en-GB" sz="1400" dirty="0">
                <a:ea typeface="Times New Roman" panose="02020603050405020304" pitchFamily="18" charset="0"/>
              </a:rPr>
              <a:t>Responsibility: </a:t>
            </a:r>
          </a:p>
          <a:p>
            <a:pPr marL="237150" lvl="1" indent="-228600" algn="just">
              <a:buFont typeface="Arial" panose="020B0604020202020204" pitchFamily="34" charset="0"/>
              <a:buChar char="•"/>
            </a:pPr>
            <a:r>
              <a:rPr lang="en-GB" sz="1400" dirty="0">
                <a:ea typeface="Times New Roman" panose="02020603050405020304" pitchFamily="18" charset="0"/>
              </a:rPr>
              <a:t>Provide Security Support &amp; Advice</a:t>
            </a:r>
          </a:p>
          <a:p>
            <a:pPr marL="237150" lvl="1" indent="-228600" algn="just">
              <a:buFont typeface="Arial" panose="020B0604020202020204" pitchFamily="34" charset="0"/>
              <a:buChar char="•"/>
            </a:pPr>
            <a:r>
              <a:rPr lang="en-GB" sz="1400" dirty="0">
                <a:ea typeface="Times New Roman" panose="02020603050405020304" pitchFamily="18" charset="0"/>
              </a:rPr>
              <a:t>Define security rules for implementation</a:t>
            </a:r>
          </a:p>
          <a:p>
            <a:pPr marL="8550" lvl="1" algn="just"/>
            <a:r>
              <a:rPr lang="en-GB" sz="1400" dirty="0">
                <a:ea typeface="Times New Roman" panose="02020603050405020304" pitchFamily="18" charset="0"/>
              </a:rPr>
              <a:t>Scope:</a:t>
            </a:r>
          </a:p>
          <a:p>
            <a:pPr marL="237150" lvl="1" indent="-228600" algn="just">
              <a:buFont typeface="Arial" panose="020B0604020202020204" pitchFamily="34" charset="0"/>
              <a:buChar char="•"/>
            </a:pPr>
            <a:r>
              <a:rPr lang="en-GB" sz="1400" dirty="0">
                <a:ea typeface="Times New Roman" panose="02020603050405020304" pitchFamily="18" charset="0"/>
              </a:rPr>
              <a:t>Provide Security end to end advice for implementation in to solution.</a:t>
            </a:r>
          </a:p>
          <a:p>
            <a:pPr marL="237150" lvl="1" indent="-228600" algn="just">
              <a:buFont typeface="Arial" panose="020B0604020202020204" pitchFamily="34" charset="0"/>
              <a:buChar char="•"/>
            </a:pPr>
            <a:r>
              <a:rPr lang="en-GB" sz="1400" dirty="0">
                <a:ea typeface="Times New Roman" panose="02020603050405020304" pitchFamily="18" charset="0"/>
              </a:rPr>
              <a:t>Provide integration and operation security features</a:t>
            </a:r>
          </a:p>
          <a:p>
            <a:pPr marL="237150" lvl="1" indent="-228600" algn="just">
              <a:buFont typeface="Arial" panose="020B0604020202020204" pitchFamily="34" charset="0"/>
              <a:buChar char="•"/>
            </a:pPr>
            <a:r>
              <a:rPr lang="en-GB" sz="1400" dirty="0">
                <a:ea typeface="Times New Roman" panose="02020603050405020304" pitchFamily="18" charset="0"/>
              </a:rPr>
              <a:t>Perform supporting security review and testing during development</a:t>
            </a:r>
          </a:p>
        </p:txBody>
      </p:sp>
      <p:pic>
        <p:nvPicPr>
          <p:cNvPr id="19" name="Picture 18">
            <a:extLst>
              <a:ext uri="{FF2B5EF4-FFF2-40B4-BE49-F238E27FC236}">
                <a16:creationId xmlns:a16="http://schemas.microsoft.com/office/drawing/2014/main" id="{EF5A3000-13D3-4290-91C8-BA9980574D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01289" y="0"/>
            <a:ext cx="1488401" cy="1321427"/>
          </a:xfrm>
          <a:prstGeom prst="rect">
            <a:avLst/>
          </a:prstGeom>
        </p:spPr>
      </p:pic>
      <p:pic>
        <p:nvPicPr>
          <p:cNvPr id="8" name="Picture 7">
            <a:extLst>
              <a:ext uri="{FF2B5EF4-FFF2-40B4-BE49-F238E27FC236}">
                <a16:creationId xmlns:a16="http://schemas.microsoft.com/office/drawing/2014/main" id="{F6D1AD87-EA48-4E1B-9F45-9147BA5FF0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87339" y="840996"/>
            <a:ext cx="999369" cy="887256"/>
          </a:xfrm>
          <a:prstGeom prst="rect">
            <a:avLst/>
          </a:prstGeom>
        </p:spPr>
      </p:pic>
      <p:pic>
        <p:nvPicPr>
          <p:cNvPr id="9" name="Picture 8">
            <a:extLst>
              <a:ext uri="{FF2B5EF4-FFF2-40B4-BE49-F238E27FC236}">
                <a16:creationId xmlns:a16="http://schemas.microsoft.com/office/drawing/2014/main" id="{D0D2CBC7-62D7-4D7A-9A70-6B2C60082C99}"/>
              </a:ext>
            </a:extLst>
          </p:cNvPr>
          <p:cNvPicPr>
            <a:picLocks noChangeAspect="1"/>
          </p:cNvPicPr>
          <p:nvPr/>
        </p:nvPicPr>
        <p:blipFill>
          <a:blip r:embed="rId3"/>
          <a:stretch>
            <a:fillRect/>
          </a:stretch>
        </p:blipFill>
        <p:spPr>
          <a:xfrm>
            <a:off x="5838238" y="1051681"/>
            <a:ext cx="1088461" cy="477042"/>
          </a:xfrm>
          <a:prstGeom prst="rect">
            <a:avLst/>
          </a:prstGeom>
        </p:spPr>
      </p:pic>
      <p:pic>
        <p:nvPicPr>
          <p:cNvPr id="10" name="Picture 9">
            <a:extLst>
              <a:ext uri="{FF2B5EF4-FFF2-40B4-BE49-F238E27FC236}">
                <a16:creationId xmlns:a16="http://schemas.microsoft.com/office/drawing/2014/main" id="{436694F4-F7B8-4C8A-B227-F551714B2A06}"/>
              </a:ext>
            </a:extLst>
          </p:cNvPr>
          <p:cNvPicPr>
            <a:picLocks noChangeAspect="1"/>
          </p:cNvPicPr>
          <p:nvPr/>
        </p:nvPicPr>
        <p:blipFill>
          <a:blip r:embed="rId4"/>
          <a:stretch>
            <a:fillRect/>
          </a:stretch>
        </p:blipFill>
        <p:spPr>
          <a:xfrm>
            <a:off x="8952152" y="1048045"/>
            <a:ext cx="1371816" cy="402875"/>
          </a:xfrm>
          <a:prstGeom prst="rect">
            <a:avLst/>
          </a:prstGeom>
        </p:spPr>
      </p:pic>
      <p:sp>
        <p:nvSpPr>
          <p:cNvPr id="11" name="Title 1">
            <a:extLst>
              <a:ext uri="{FF2B5EF4-FFF2-40B4-BE49-F238E27FC236}">
                <a16:creationId xmlns:a16="http://schemas.microsoft.com/office/drawing/2014/main" id="{599CDF92-778C-4C20-8EB7-42E9781498FB}"/>
              </a:ext>
            </a:extLst>
          </p:cNvPr>
          <p:cNvSpPr txBox="1">
            <a:spLocks/>
          </p:cNvSpPr>
          <p:nvPr/>
        </p:nvSpPr>
        <p:spPr>
          <a:xfrm>
            <a:off x="489542" y="4693383"/>
            <a:ext cx="3240000" cy="1990725"/>
          </a:xfrm>
          <a:prstGeom prst="rect">
            <a:avLst/>
          </a:prstGeom>
          <a:ln>
            <a:solidFill>
              <a:srgbClr val="005091"/>
            </a:solidFill>
          </a:ln>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lgn="l"/>
            <a:endParaRPr lang="en-GB" sz="1400" b="1" dirty="0">
              <a:solidFill>
                <a:srgbClr val="005091"/>
              </a:solidFill>
              <a:latin typeface="+mn-lt"/>
              <a:ea typeface="Times New Roman" panose="02020603050405020304" pitchFamily="18" charset="0"/>
            </a:endParaRPr>
          </a:p>
          <a:p>
            <a:pPr lvl="0" algn="l"/>
            <a:endParaRPr lang="en-GB" sz="1400" b="1" dirty="0">
              <a:solidFill>
                <a:srgbClr val="005091"/>
              </a:solidFill>
              <a:latin typeface="+mn-lt"/>
              <a:ea typeface="Times New Roman" panose="02020603050405020304" pitchFamily="18" charset="0"/>
            </a:endParaRPr>
          </a:p>
          <a:p>
            <a:pPr marL="8550" lvl="1" algn="just"/>
            <a:r>
              <a:rPr lang="en-GB" sz="1400" dirty="0">
                <a:ea typeface="Times New Roman" panose="02020603050405020304" pitchFamily="18" charset="0"/>
              </a:rPr>
              <a:t>Responsibility:</a:t>
            </a:r>
          </a:p>
          <a:p>
            <a:pPr marL="237150" lvl="1" indent="-228600" algn="just">
              <a:buFont typeface="Arial" panose="020B0604020202020204" pitchFamily="34" charset="0"/>
              <a:buChar char="•"/>
            </a:pPr>
            <a:r>
              <a:rPr lang="en-GB" sz="1400" dirty="0">
                <a:ea typeface="Times New Roman" panose="02020603050405020304" pitchFamily="18" charset="0"/>
              </a:rPr>
              <a:t>Define scope for connectivity to Energy transition test bed</a:t>
            </a:r>
          </a:p>
          <a:p>
            <a:pPr marL="237150" lvl="1" indent="-228600" algn="just">
              <a:buFont typeface="Arial" panose="020B0604020202020204" pitchFamily="34" charset="0"/>
              <a:buChar char="•"/>
            </a:pPr>
            <a:r>
              <a:rPr lang="en-GB" sz="1400" dirty="0">
                <a:ea typeface="Times New Roman" panose="02020603050405020304" pitchFamily="18" charset="0"/>
              </a:rPr>
              <a:t>Define requirements for data review</a:t>
            </a:r>
          </a:p>
          <a:p>
            <a:pPr marL="237150" lvl="1" indent="-228600" algn="just">
              <a:buFont typeface="Arial" panose="020B0604020202020204" pitchFamily="34" charset="0"/>
              <a:buChar char="•"/>
            </a:pPr>
            <a:r>
              <a:rPr lang="en-GB" sz="1400" dirty="0">
                <a:ea typeface="Times New Roman" panose="02020603050405020304" pitchFamily="18" charset="0"/>
              </a:rPr>
              <a:t>Develop and design inhouse tailored sensors and interface protocols between devices/gateways/cloud</a:t>
            </a:r>
          </a:p>
        </p:txBody>
      </p:sp>
      <p:pic>
        <p:nvPicPr>
          <p:cNvPr id="14" name="Picture 13">
            <a:extLst>
              <a:ext uri="{FF2B5EF4-FFF2-40B4-BE49-F238E27FC236}">
                <a16:creationId xmlns:a16="http://schemas.microsoft.com/office/drawing/2014/main" id="{695BFE3E-C130-4151-8C25-280C53A3BC1A}"/>
              </a:ext>
            </a:extLst>
          </p:cNvPr>
          <p:cNvPicPr>
            <a:picLocks noChangeAspect="1"/>
          </p:cNvPicPr>
          <p:nvPr/>
        </p:nvPicPr>
        <p:blipFill>
          <a:blip r:embed="rId5"/>
          <a:stretch>
            <a:fillRect/>
          </a:stretch>
        </p:blipFill>
        <p:spPr>
          <a:xfrm>
            <a:off x="3133220" y="4739338"/>
            <a:ext cx="499154" cy="491533"/>
          </a:xfrm>
          <a:prstGeom prst="rect">
            <a:avLst/>
          </a:prstGeom>
        </p:spPr>
      </p:pic>
    </p:spTree>
    <p:extLst>
      <p:ext uri="{BB962C8B-B14F-4D97-AF65-F5344CB8AC3E}">
        <p14:creationId xmlns:p14="http://schemas.microsoft.com/office/powerpoint/2010/main" val="408616390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18DB5907-426C-4136-BA62-B0EDE98D9DAD}"/>
              </a:ext>
            </a:extLst>
          </p:cNvPr>
          <p:cNvPicPr>
            <a:picLocks noChangeAspect="1"/>
          </p:cNvPicPr>
          <p:nvPr/>
        </p:nvPicPr>
        <p:blipFill>
          <a:blip r:embed="rId4"/>
          <a:stretch>
            <a:fillRect/>
          </a:stretch>
        </p:blipFill>
        <p:spPr>
          <a:xfrm>
            <a:off x="5765217" y="4037469"/>
            <a:ext cx="4560860" cy="1330944"/>
          </a:xfrm>
          <a:prstGeom prst="rect">
            <a:avLst/>
          </a:prstGeom>
        </p:spPr>
      </p:pic>
      <p:sp>
        <p:nvSpPr>
          <p:cNvPr id="4" name="Titel 6">
            <a:extLst>
              <a:ext uri="{FF2B5EF4-FFF2-40B4-BE49-F238E27FC236}">
                <a16:creationId xmlns:a16="http://schemas.microsoft.com/office/drawing/2014/main" id="{5B89484A-948F-400C-9D53-53C2EE00368F}"/>
              </a:ext>
            </a:extLst>
          </p:cNvPr>
          <p:cNvSpPr txBox="1">
            <a:spLocks/>
          </p:cNvSpPr>
          <p:nvPr/>
        </p:nvSpPr>
        <p:spPr>
          <a:xfrm>
            <a:off x="5331654" y="1080222"/>
            <a:ext cx="5427987" cy="14595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5400" b="1" dirty="0">
                <a:ea typeface="+mn-ea"/>
                <a:cs typeface="+mn-cs"/>
                <a:sym typeface="Helvetica Light"/>
              </a:rPr>
              <a:t>Project Planning</a:t>
            </a:r>
            <a:endParaRPr lang="en-GB" sz="3600" b="1" dirty="0">
              <a:ea typeface="+mn-ea"/>
              <a:cs typeface="+mn-cs"/>
              <a:sym typeface="Helvetica Light"/>
            </a:endParaRPr>
          </a:p>
        </p:txBody>
      </p:sp>
      <p:sp>
        <p:nvSpPr>
          <p:cNvPr id="5" name="Titel 6">
            <a:extLst>
              <a:ext uri="{FF2B5EF4-FFF2-40B4-BE49-F238E27FC236}">
                <a16:creationId xmlns:a16="http://schemas.microsoft.com/office/drawing/2014/main" id="{50A996EA-C704-429F-AD74-9AFC9A1F4F8B}"/>
              </a:ext>
            </a:extLst>
          </p:cNvPr>
          <p:cNvSpPr txBox="1">
            <a:spLocks/>
          </p:cNvSpPr>
          <p:nvPr/>
        </p:nvSpPr>
        <p:spPr>
          <a:xfrm>
            <a:off x="9494196" y="6449437"/>
            <a:ext cx="2225241" cy="3088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400" dirty="0">
                <a:ea typeface="+mn-ea"/>
                <a:cs typeface="+mn-cs"/>
                <a:sym typeface="Helvetica Light"/>
              </a:rPr>
              <a:t>*To be finalised</a:t>
            </a:r>
            <a:endParaRPr lang="en-GB" sz="1000" dirty="0">
              <a:ea typeface="+mn-ea"/>
              <a:cs typeface="+mn-cs"/>
              <a:sym typeface="Helvetica Light"/>
            </a:endParaRPr>
          </a:p>
        </p:txBody>
      </p:sp>
    </p:spTree>
    <p:extLst>
      <p:ext uri="{BB962C8B-B14F-4D97-AF65-F5344CB8AC3E}">
        <p14:creationId xmlns:p14="http://schemas.microsoft.com/office/powerpoint/2010/main" val="181122584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F5447-732D-4C7E-9F4C-B0019E84D17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952C9EC-9546-4B3D-A0AC-CACB91DF7549}"/>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ECF03798-662B-4867-9200-D9E638517E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39000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E8ECDF-2906-46B2-93B0-0D3346D78C8A}"/>
              </a:ext>
            </a:extLst>
          </p:cNvPr>
          <p:cNvPicPr>
            <a:picLocks noChangeAspect="1"/>
          </p:cNvPicPr>
          <p:nvPr/>
        </p:nvPicPr>
        <p:blipFill>
          <a:blip r:embed="rId2"/>
          <a:stretch>
            <a:fillRect/>
          </a:stretch>
        </p:blipFill>
        <p:spPr>
          <a:xfrm>
            <a:off x="381963" y="1321427"/>
            <a:ext cx="11219727" cy="3803897"/>
          </a:xfrm>
          <a:prstGeom prst="rect">
            <a:avLst/>
          </a:prstGeom>
        </p:spPr>
      </p:pic>
      <p:sp>
        <p:nvSpPr>
          <p:cNvPr id="8" name="Title 1">
            <a:extLst>
              <a:ext uri="{FF2B5EF4-FFF2-40B4-BE49-F238E27FC236}">
                <a16:creationId xmlns:a16="http://schemas.microsoft.com/office/drawing/2014/main" id="{B9C91A79-14DD-462A-8007-5B546B2C6529}"/>
              </a:ext>
            </a:extLst>
          </p:cNvPr>
          <p:cNvSpPr txBox="1">
            <a:spLocks/>
          </p:cNvSpPr>
          <p:nvPr/>
        </p:nvSpPr>
        <p:spPr>
          <a:xfrm>
            <a:off x="688835" y="303509"/>
            <a:ext cx="8458151"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a:solidFill>
                  <a:schemeClr val="bg1">
                    <a:lumMod val="50000"/>
                  </a:schemeClr>
                </a:solidFill>
                <a:latin typeface="Avenir Next LT Pro Light" panose="020B0304020202020204" pitchFamily="34" charset="0"/>
              </a:rPr>
              <a:t>Project Planning</a:t>
            </a:r>
            <a:endParaRPr lang="en-GB" sz="4000" dirty="0">
              <a:solidFill>
                <a:schemeClr val="bg1">
                  <a:lumMod val="50000"/>
                </a:schemeClr>
              </a:solidFill>
              <a:latin typeface="Avenir Next LT Pro Light" panose="020B0304020202020204" pitchFamily="34" charset="0"/>
            </a:endParaRPr>
          </a:p>
        </p:txBody>
      </p:sp>
      <p:pic>
        <p:nvPicPr>
          <p:cNvPr id="9" name="Picture 8">
            <a:extLst>
              <a:ext uri="{FF2B5EF4-FFF2-40B4-BE49-F238E27FC236}">
                <a16:creationId xmlns:a16="http://schemas.microsoft.com/office/drawing/2014/main" id="{BF9C28DD-274C-49C4-B9A5-7E6B0C1B4E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01289" y="0"/>
            <a:ext cx="1488401" cy="1321427"/>
          </a:xfrm>
          <a:prstGeom prst="rect">
            <a:avLst/>
          </a:prstGeom>
        </p:spPr>
      </p:pic>
    </p:spTree>
    <p:extLst>
      <p:ext uri="{BB962C8B-B14F-4D97-AF65-F5344CB8AC3E}">
        <p14:creationId xmlns:p14="http://schemas.microsoft.com/office/powerpoint/2010/main" val="1828541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9C91A79-14DD-462A-8007-5B546B2C6529}"/>
              </a:ext>
            </a:extLst>
          </p:cNvPr>
          <p:cNvSpPr txBox="1">
            <a:spLocks/>
          </p:cNvSpPr>
          <p:nvPr/>
        </p:nvSpPr>
        <p:spPr>
          <a:xfrm>
            <a:off x="688835" y="303509"/>
            <a:ext cx="8458151"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a:solidFill>
                  <a:schemeClr val="bg1">
                    <a:lumMod val="50000"/>
                  </a:schemeClr>
                </a:solidFill>
                <a:latin typeface="Avenir Next LT Pro Light" panose="020B0304020202020204" pitchFamily="34" charset="0"/>
              </a:rPr>
              <a:t>Project Planning: Step 1 &amp; 2</a:t>
            </a:r>
            <a:endParaRPr lang="en-GB" sz="4000" dirty="0">
              <a:solidFill>
                <a:schemeClr val="bg1">
                  <a:lumMod val="50000"/>
                </a:schemeClr>
              </a:solidFill>
              <a:latin typeface="Avenir Next LT Pro Light" panose="020B0304020202020204" pitchFamily="34" charset="0"/>
            </a:endParaRPr>
          </a:p>
        </p:txBody>
      </p:sp>
      <p:pic>
        <p:nvPicPr>
          <p:cNvPr id="9" name="Picture 8">
            <a:extLst>
              <a:ext uri="{FF2B5EF4-FFF2-40B4-BE49-F238E27FC236}">
                <a16:creationId xmlns:a16="http://schemas.microsoft.com/office/drawing/2014/main" id="{BF9C28DD-274C-49C4-B9A5-7E6B0C1B4E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01289" y="0"/>
            <a:ext cx="1488401" cy="1321427"/>
          </a:xfrm>
          <a:prstGeom prst="rect">
            <a:avLst/>
          </a:prstGeom>
        </p:spPr>
      </p:pic>
      <p:pic>
        <p:nvPicPr>
          <p:cNvPr id="2" name="Picture 1">
            <a:extLst>
              <a:ext uri="{FF2B5EF4-FFF2-40B4-BE49-F238E27FC236}">
                <a16:creationId xmlns:a16="http://schemas.microsoft.com/office/drawing/2014/main" id="{A43D2A1B-8D17-4368-8E4E-5209E31C9B03}"/>
              </a:ext>
            </a:extLst>
          </p:cNvPr>
          <p:cNvPicPr>
            <a:picLocks noChangeAspect="1"/>
          </p:cNvPicPr>
          <p:nvPr/>
        </p:nvPicPr>
        <p:blipFill>
          <a:blip r:embed="rId3"/>
          <a:stretch>
            <a:fillRect/>
          </a:stretch>
        </p:blipFill>
        <p:spPr>
          <a:xfrm>
            <a:off x="196770" y="1321427"/>
            <a:ext cx="11667281" cy="2432233"/>
          </a:xfrm>
          <a:prstGeom prst="rect">
            <a:avLst/>
          </a:prstGeom>
        </p:spPr>
      </p:pic>
    </p:spTree>
    <p:extLst>
      <p:ext uri="{BB962C8B-B14F-4D97-AF65-F5344CB8AC3E}">
        <p14:creationId xmlns:p14="http://schemas.microsoft.com/office/powerpoint/2010/main" val="422037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9C91A79-14DD-462A-8007-5B546B2C6529}"/>
              </a:ext>
            </a:extLst>
          </p:cNvPr>
          <p:cNvSpPr txBox="1">
            <a:spLocks/>
          </p:cNvSpPr>
          <p:nvPr/>
        </p:nvSpPr>
        <p:spPr>
          <a:xfrm>
            <a:off x="688835" y="303509"/>
            <a:ext cx="8458151"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a:solidFill>
                  <a:schemeClr val="bg1">
                    <a:lumMod val="50000"/>
                  </a:schemeClr>
                </a:solidFill>
                <a:latin typeface="Avenir Next LT Pro Light" panose="020B0304020202020204" pitchFamily="34" charset="0"/>
              </a:rPr>
              <a:t>Project Planning: Step 3, 4 &amp; 5</a:t>
            </a:r>
            <a:endParaRPr lang="en-GB" sz="4000" dirty="0">
              <a:solidFill>
                <a:schemeClr val="bg1">
                  <a:lumMod val="50000"/>
                </a:schemeClr>
              </a:solidFill>
              <a:latin typeface="Avenir Next LT Pro Light" panose="020B0304020202020204" pitchFamily="34" charset="0"/>
            </a:endParaRPr>
          </a:p>
        </p:txBody>
      </p:sp>
      <p:pic>
        <p:nvPicPr>
          <p:cNvPr id="9" name="Picture 8">
            <a:extLst>
              <a:ext uri="{FF2B5EF4-FFF2-40B4-BE49-F238E27FC236}">
                <a16:creationId xmlns:a16="http://schemas.microsoft.com/office/drawing/2014/main" id="{BF9C28DD-274C-49C4-B9A5-7E6B0C1B4E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01289" y="0"/>
            <a:ext cx="1488401" cy="1321427"/>
          </a:xfrm>
          <a:prstGeom prst="rect">
            <a:avLst/>
          </a:prstGeom>
        </p:spPr>
      </p:pic>
      <p:pic>
        <p:nvPicPr>
          <p:cNvPr id="5" name="Picture 4">
            <a:extLst>
              <a:ext uri="{FF2B5EF4-FFF2-40B4-BE49-F238E27FC236}">
                <a16:creationId xmlns:a16="http://schemas.microsoft.com/office/drawing/2014/main" id="{BECAA5B3-97F2-4CB4-BED4-E1B962EE896F}"/>
              </a:ext>
            </a:extLst>
          </p:cNvPr>
          <p:cNvPicPr>
            <a:picLocks noChangeAspect="1"/>
          </p:cNvPicPr>
          <p:nvPr/>
        </p:nvPicPr>
        <p:blipFill>
          <a:blip r:embed="rId3"/>
          <a:stretch>
            <a:fillRect/>
          </a:stretch>
        </p:blipFill>
        <p:spPr>
          <a:xfrm>
            <a:off x="369077" y="1033489"/>
            <a:ext cx="11620613" cy="4522360"/>
          </a:xfrm>
          <a:prstGeom prst="rect">
            <a:avLst/>
          </a:prstGeom>
        </p:spPr>
      </p:pic>
      <p:pic>
        <p:nvPicPr>
          <p:cNvPr id="10" name="Picture 9">
            <a:extLst>
              <a:ext uri="{FF2B5EF4-FFF2-40B4-BE49-F238E27FC236}">
                <a16:creationId xmlns:a16="http://schemas.microsoft.com/office/drawing/2014/main" id="{06D1FE1E-834C-4699-9B4F-9CFDF08D2FA2}"/>
              </a:ext>
            </a:extLst>
          </p:cNvPr>
          <p:cNvPicPr>
            <a:picLocks noChangeAspect="1"/>
          </p:cNvPicPr>
          <p:nvPr/>
        </p:nvPicPr>
        <p:blipFill>
          <a:blip r:embed="rId4"/>
          <a:stretch>
            <a:fillRect/>
          </a:stretch>
        </p:blipFill>
        <p:spPr>
          <a:xfrm>
            <a:off x="5328952" y="5824511"/>
            <a:ext cx="1088461" cy="477042"/>
          </a:xfrm>
          <a:prstGeom prst="rect">
            <a:avLst/>
          </a:prstGeom>
        </p:spPr>
      </p:pic>
    </p:spTree>
    <p:extLst>
      <p:ext uri="{BB962C8B-B14F-4D97-AF65-F5344CB8AC3E}">
        <p14:creationId xmlns:p14="http://schemas.microsoft.com/office/powerpoint/2010/main" val="175173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E39AD511-5740-4A52-9965-4993578AF609}"/>
              </a:ext>
            </a:extLst>
          </p:cNvPr>
          <p:cNvSpPr txBox="1"/>
          <p:nvPr/>
        </p:nvSpPr>
        <p:spPr>
          <a:xfrm>
            <a:off x="794253" y="304599"/>
            <a:ext cx="9915900" cy="646331"/>
          </a:xfrm>
          <a:prstGeom prst="rect">
            <a:avLst/>
          </a:prstGeom>
          <a:noFill/>
        </p:spPr>
        <p:txBody>
          <a:bodyPr wrap="square" rtlCol="0">
            <a:spAutoFit/>
          </a:bodyPr>
          <a:lstStyle/>
          <a:p>
            <a:r>
              <a:rPr lang="nl-NL" sz="3600" dirty="0">
                <a:solidFill>
                  <a:schemeClr val="bg1">
                    <a:lumMod val="50000"/>
                  </a:schemeClr>
                </a:solidFill>
                <a:latin typeface="Avenir Next LT Pro Light" panose="020B0304020202020204" pitchFamily="34" charset="0"/>
                <a:ea typeface="+mj-ea"/>
                <a:cs typeface="+mj-cs"/>
              </a:rPr>
              <a:t>Introduction MontReal Solutions</a:t>
            </a:r>
          </a:p>
        </p:txBody>
      </p:sp>
      <p:sp>
        <p:nvSpPr>
          <p:cNvPr id="4" name="Rechthoek 65">
            <a:extLst>
              <a:ext uri="{FF2B5EF4-FFF2-40B4-BE49-F238E27FC236}">
                <a16:creationId xmlns:a16="http://schemas.microsoft.com/office/drawing/2014/main" id="{1E6E87F9-0E51-44B0-BBF0-4D01A2DDD97D}"/>
              </a:ext>
            </a:extLst>
          </p:cNvPr>
          <p:cNvSpPr/>
          <p:nvPr/>
        </p:nvSpPr>
        <p:spPr>
          <a:xfrm>
            <a:off x="8386311" y="1584756"/>
            <a:ext cx="3496625" cy="1169551"/>
          </a:xfrm>
          <a:prstGeom prst="rect">
            <a:avLst/>
          </a:prstGeom>
          <a:solidFill>
            <a:schemeClr val="bg1"/>
          </a:solidFill>
          <a:ln>
            <a:solidFill>
              <a:schemeClr val="accent1"/>
            </a:solidFill>
          </a:ln>
        </p:spPr>
        <p:txBody>
          <a:bodyPr wrap="square">
            <a:spAutoFit/>
          </a:bodyPr>
          <a:lstStyle/>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20 years Radio Design &amp; Engineering</a:t>
            </a:r>
          </a:p>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Public &amp; private cellular networks globally</a:t>
            </a:r>
          </a:p>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Radio Planning and Optimization lead for MNO’s</a:t>
            </a:r>
          </a:p>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Special Coverage solutions Expert </a:t>
            </a:r>
          </a:p>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Innovation and creativity director</a:t>
            </a:r>
          </a:p>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High profile global projects</a:t>
            </a:r>
          </a:p>
          <a:p>
            <a:pPr marL="457200" indent="-457200" algn="l">
              <a:buFont typeface="Arial" panose="020B0604020202020204" pitchFamily="34" charset="0"/>
              <a:buChar char="•"/>
            </a:pPr>
            <a:endParaRPr lang="en-US" sz="1000" dirty="0">
              <a:solidFill>
                <a:srgbClr val="002060"/>
              </a:solidFill>
              <a:latin typeface="Avenir Next LT Pro Light" panose="020B0304020202020204" pitchFamily="34" charset="0"/>
            </a:endParaRPr>
          </a:p>
        </p:txBody>
      </p:sp>
      <p:sp>
        <p:nvSpPr>
          <p:cNvPr id="7" name="Rechthoek 45">
            <a:extLst>
              <a:ext uri="{FF2B5EF4-FFF2-40B4-BE49-F238E27FC236}">
                <a16:creationId xmlns:a16="http://schemas.microsoft.com/office/drawing/2014/main" id="{0A865250-6AB1-4678-BD4E-BFDB54FD7C84}"/>
              </a:ext>
            </a:extLst>
          </p:cNvPr>
          <p:cNvSpPr/>
          <p:nvPr/>
        </p:nvSpPr>
        <p:spPr>
          <a:xfrm>
            <a:off x="4329381" y="1595464"/>
            <a:ext cx="3552815" cy="1169551"/>
          </a:xfrm>
          <a:prstGeom prst="rect">
            <a:avLst/>
          </a:prstGeom>
          <a:solidFill>
            <a:schemeClr val="bg1"/>
          </a:solidFill>
          <a:ln>
            <a:solidFill>
              <a:schemeClr val="accent1"/>
            </a:solidFill>
          </a:ln>
        </p:spPr>
        <p:txBody>
          <a:bodyPr wrap="square">
            <a:spAutoFit/>
          </a:bodyPr>
          <a:lstStyle/>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25+ years in Rollout and Ops Management</a:t>
            </a:r>
          </a:p>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Strong relationship with Mobile and Fixed Operators</a:t>
            </a:r>
          </a:p>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5+ years Board member of </a:t>
            </a:r>
            <a:r>
              <a:rPr lang="en-US" sz="1000" dirty="0" err="1">
                <a:solidFill>
                  <a:srgbClr val="002060"/>
                </a:solidFill>
                <a:latin typeface="Avenir Next LT Pro Light" panose="020B0304020202020204" pitchFamily="34" charset="0"/>
              </a:rPr>
              <a:t>MoNET</a:t>
            </a:r>
            <a:endParaRPr lang="en-US" sz="1000" dirty="0">
              <a:solidFill>
                <a:srgbClr val="002060"/>
              </a:solidFill>
              <a:latin typeface="Avenir Next LT Pro Light" panose="020B0304020202020204" pitchFamily="34" charset="0"/>
            </a:endParaRPr>
          </a:p>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Advisor for large investments</a:t>
            </a:r>
          </a:p>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LT Member international MNO’s</a:t>
            </a:r>
          </a:p>
          <a:p>
            <a:pPr marL="457200" indent="-457200" algn="l">
              <a:buFont typeface="Arial" panose="020B0604020202020204" pitchFamily="34" charset="0"/>
              <a:buChar char="•"/>
            </a:pPr>
            <a:r>
              <a:rPr lang="en-US" sz="1000" dirty="0">
                <a:solidFill>
                  <a:srgbClr val="002060"/>
                </a:solidFill>
                <a:latin typeface="Avenir Next LT Pro Light" panose="020B0304020202020204" pitchFamily="34" charset="0"/>
              </a:rPr>
              <a:t>Strong financial responsibility</a:t>
            </a:r>
          </a:p>
        </p:txBody>
      </p:sp>
      <p:sp>
        <p:nvSpPr>
          <p:cNvPr id="10" name="Rechthoek 8">
            <a:extLst>
              <a:ext uri="{FF2B5EF4-FFF2-40B4-BE49-F238E27FC236}">
                <a16:creationId xmlns:a16="http://schemas.microsoft.com/office/drawing/2014/main" id="{00E75988-B098-4D2A-BA3E-C4AF7C6EABFC}"/>
              </a:ext>
            </a:extLst>
          </p:cNvPr>
          <p:cNvSpPr/>
          <p:nvPr/>
        </p:nvSpPr>
        <p:spPr>
          <a:xfrm>
            <a:off x="374344" y="1595046"/>
            <a:ext cx="3588475" cy="1169551"/>
          </a:xfrm>
          <a:prstGeom prst="rect">
            <a:avLst/>
          </a:prstGeom>
          <a:solidFill>
            <a:schemeClr val="bg1"/>
          </a:solidFill>
          <a:ln>
            <a:solidFill>
              <a:schemeClr val="accent1"/>
            </a:solidFill>
          </a:ln>
        </p:spPr>
        <p:txBody>
          <a:bodyPr wrap="square">
            <a:spAutoFit/>
          </a:bodyPr>
          <a:lstStyle/>
          <a:p>
            <a:pPr marL="457200" indent="-457200" algn="l">
              <a:buFont typeface="Arial" panose="020B0604020202020204" pitchFamily="34" charset="0"/>
              <a:buChar char="•"/>
            </a:pPr>
            <a:r>
              <a:rPr lang="en-US" sz="1000" dirty="0">
                <a:solidFill>
                  <a:schemeClr val="accent1">
                    <a:lumMod val="50000"/>
                  </a:schemeClr>
                </a:solidFill>
                <a:latin typeface="Avenir Next LT Pro Light" panose="020B0304020202020204" pitchFamily="34" charset="0"/>
              </a:rPr>
              <a:t>Maintance/certification of Electrical installations</a:t>
            </a:r>
          </a:p>
          <a:p>
            <a:pPr marL="457200" indent="-457200" algn="l">
              <a:buFont typeface="Arial" panose="020B0604020202020204" pitchFamily="34" charset="0"/>
              <a:buChar char="•"/>
            </a:pPr>
            <a:r>
              <a:rPr lang="en-US" sz="1000" dirty="0">
                <a:solidFill>
                  <a:schemeClr val="accent1">
                    <a:lumMod val="50000"/>
                  </a:schemeClr>
                </a:solidFill>
                <a:latin typeface="Avenir Next LT Pro Light" panose="020B0304020202020204" pitchFamily="34" charset="0"/>
              </a:rPr>
              <a:t>Preferred partner for all Mobile Network Operators in NL </a:t>
            </a:r>
          </a:p>
          <a:p>
            <a:pPr marL="457200" indent="-457200" algn="l">
              <a:buFont typeface="Arial" panose="020B0604020202020204" pitchFamily="34" charset="0"/>
              <a:buChar char="•"/>
            </a:pPr>
            <a:r>
              <a:rPr lang="en-US" sz="1000" dirty="0">
                <a:solidFill>
                  <a:schemeClr val="accent1">
                    <a:lumMod val="50000"/>
                  </a:schemeClr>
                </a:solidFill>
                <a:latin typeface="Avenir Next LT Pro Light" panose="020B0304020202020204" pitchFamily="34" charset="0"/>
              </a:rPr>
              <a:t>Strong position in Electrical Engineering</a:t>
            </a:r>
          </a:p>
          <a:p>
            <a:pPr marL="457200" indent="-457200" algn="l">
              <a:buFont typeface="Arial" panose="020B0604020202020204" pitchFamily="34" charset="0"/>
              <a:buChar char="•"/>
            </a:pPr>
            <a:r>
              <a:rPr lang="en-US" sz="1000" dirty="0">
                <a:solidFill>
                  <a:schemeClr val="accent1">
                    <a:lumMod val="50000"/>
                  </a:schemeClr>
                </a:solidFill>
                <a:latin typeface="Avenir Next LT Pro Light" panose="020B0304020202020204" pitchFamily="34" charset="0"/>
              </a:rPr>
              <a:t>Track record in renewable energy</a:t>
            </a:r>
          </a:p>
          <a:p>
            <a:pPr marL="457200" indent="-457200" algn="l">
              <a:buFont typeface="Arial" panose="020B0604020202020204" pitchFamily="34" charset="0"/>
              <a:buChar char="•"/>
            </a:pPr>
            <a:r>
              <a:rPr lang="en-US" sz="1000" dirty="0">
                <a:solidFill>
                  <a:schemeClr val="accent1">
                    <a:lumMod val="50000"/>
                  </a:schemeClr>
                </a:solidFill>
                <a:latin typeface="Avenir Next LT Pro Light" panose="020B0304020202020204" pitchFamily="34" charset="0"/>
              </a:rPr>
              <a:t>High demanding customers </a:t>
            </a:r>
            <a:endParaRPr lang="en-US" sz="1000" b="1" dirty="0">
              <a:solidFill>
                <a:schemeClr val="accent1">
                  <a:lumMod val="50000"/>
                </a:schemeClr>
              </a:solidFill>
              <a:latin typeface="Avenir Next LT Pro Light" panose="020B0304020202020204" pitchFamily="34" charset="0"/>
            </a:endParaRPr>
          </a:p>
          <a:p>
            <a:pPr marL="457200" indent="-457200" algn="l">
              <a:buFont typeface="Arial" panose="020B0604020202020204" pitchFamily="34" charset="0"/>
              <a:buChar char="•"/>
            </a:pPr>
            <a:r>
              <a:rPr lang="en-US" sz="1000" dirty="0">
                <a:solidFill>
                  <a:schemeClr val="accent1">
                    <a:lumMod val="50000"/>
                  </a:schemeClr>
                </a:solidFill>
                <a:latin typeface="Avenir Next LT Pro Light" panose="020B0304020202020204" pitchFamily="34" charset="0"/>
              </a:rPr>
              <a:t>Access control, fire detection and CCTV</a:t>
            </a:r>
            <a:endParaRPr lang="en-GB" sz="1000" dirty="0">
              <a:solidFill>
                <a:schemeClr val="accent1">
                  <a:lumMod val="50000"/>
                </a:schemeClr>
              </a:solidFill>
              <a:latin typeface="Avenir Next LT Pro Light" panose="020B0304020202020204" pitchFamily="34" charset="0"/>
            </a:endParaRPr>
          </a:p>
        </p:txBody>
      </p:sp>
      <p:pic>
        <p:nvPicPr>
          <p:cNvPr id="14" name="Afbeelding 9">
            <a:extLst>
              <a:ext uri="{FF2B5EF4-FFF2-40B4-BE49-F238E27FC236}">
                <a16:creationId xmlns:a16="http://schemas.microsoft.com/office/drawing/2014/main" id="{FE534FB0-1473-4DE9-B68F-7F523766932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79519" y="948715"/>
            <a:ext cx="2516111" cy="572512"/>
          </a:xfrm>
          <a:prstGeom prst="rect">
            <a:avLst/>
          </a:prstGeom>
          <a:solidFill>
            <a:schemeClr val="bg1"/>
          </a:solidFill>
        </p:spPr>
      </p:pic>
      <p:pic>
        <p:nvPicPr>
          <p:cNvPr id="15" name="Afbeelding 10">
            <a:extLst>
              <a:ext uri="{FF2B5EF4-FFF2-40B4-BE49-F238E27FC236}">
                <a16:creationId xmlns:a16="http://schemas.microsoft.com/office/drawing/2014/main" id="{2D7CAB53-B0EF-4085-B1F4-F8ABA73902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04943" y="951096"/>
            <a:ext cx="3311419" cy="646331"/>
          </a:xfrm>
          <a:prstGeom prst="rect">
            <a:avLst/>
          </a:prstGeom>
          <a:solidFill>
            <a:schemeClr val="bg1"/>
          </a:solidFill>
        </p:spPr>
      </p:pic>
      <p:pic>
        <p:nvPicPr>
          <p:cNvPr id="16" name="Picture 1">
            <a:extLst>
              <a:ext uri="{FF2B5EF4-FFF2-40B4-BE49-F238E27FC236}">
                <a16:creationId xmlns:a16="http://schemas.microsoft.com/office/drawing/2014/main" id="{A06E44C8-8832-4554-BAD6-E0AE33521DC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708046" y="997927"/>
            <a:ext cx="2036278" cy="502091"/>
          </a:xfrm>
          <a:prstGeom prst="rect">
            <a:avLst/>
          </a:prstGeom>
          <a:solidFill>
            <a:schemeClr val="bg1"/>
          </a:solidFill>
        </p:spPr>
      </p:pic>
      <p:cxnSp>
        <p:nvCxnSpPr>
          <p:cNvPr id="18" name="Rechte verbindingslijn 16">
            <a:extLst>
              <a:ext uri="{FF2B5EF4-FFF2-40B4-BE49-F238E27FC236}">
                <a16:creationId xmlns:a16="http://schemas.microsoft.com/office/drawing/2014/main" id="{470887B6-9C81-4766-83EC-27F51E5DF7F9}"/>
              </a:ext>
            </a:extLst>
          </p:cNvPr>
          <p:cNvCxnSpPr>
            <a:cxnSpLocks/>
          </p:cNvCxnSpPr>
          <p:nvPr/>
        </p:nvCxnSpPr>
        <p:spPr>
          <a:xfrm>
            <a:off x="8136166" y="966949"/>
            <a:ext cx="0" cy="5483278"/>
          </a:xfrm>
          <a:prstGeom prst="line">
            <a:avLst/>
          </a:prstGeom>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29B22DA9-9AC2-4FDA-9353-B2608E06E007}"/>
              </a:ext>
            </a:extLst>
          </p:cNvPr>
          <p:cNvGrpSpPr/>
          <p:nvPr/>
        </p:nvGrpSpPr>
        <p:grpSpPr>
          <a:xfrm>
            <a:off x="200419" y="4403373"/>
            <a:ext cx="3762400" cy="2062708"/>
            <a:chOff x="1218525" y="6238743"/>
            <a:chExt cx="7508388" cy="3496576"/>
          </a:xfrm>
        </p:grpSpPr>
        <p:sp>
          <p:nvSpPr>
            <p:cNvPr id="11" name="Rechthoek 36">
              <a:extLst>
                <a:ext uri="{FF2B5EF4-FFF2-40B4-BE49-F238E27FC236}">
                  <a16:creationId xmlns:a16="http://schemas.microsoft.com/office/drawing/2014/main" id="{7D444808-11F5-4381-90D9-152E2D84906E}"/>
                </a:ext>
              </a:extLst>
            </p:cNvPr>
            <p:cNvSpPr/>
            <p:nvPr/>
          </p:nvSpPr>
          <p:spPr>
            <a:xfrm>
              <a:off x="1218525" y="6238743"/>
              <a:ext cx="7508388" cy="34965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Afbeelding 17" descr="Afbeelding met teken, stoppen, verkeer, mensen&#10;&#10;Automatisch gegenereerde beschrijving">
              <a:extLst>
                <a:ext uri="{FF2B5EF4-FFF2-40B4-BE49-F238E27FC236}">
                  <a16:creationId xmlns:a16="http://schemas.microsoft.com/office/drawing/2014/main" id="{FBD74103-6287-4D53-810B-98609B73D873}"/>
                </a:ext>
              </a:extLst>
            </p:cNvPr>
            <p:cNvPicPr>
              <a:picLocks noChangeAspect="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224295" y="8680955"/>
              <a:ext cx="1913855" cy="713305"/>
            </a:xfrm>
            <a:prstGeom prst="rect">
              <a:avLst/>
            </a:prstGeom>
          </p:spPr>
        </p:pic>
        <p:pic>
          <p:nvPicPr>
            <p:cNvPr id="20" name="Afbeelding 19" descr="Afbeelding met tekening&#10;&#10;Automatisch gegenereerde beschrijving">
              <a:extLst>
                <a:ext uri="{FF2B5EF4-FFF2-40B4-BE49-F238E27FC236}">
                  <a16:creationId xmlns:a16="http://schemas.microsoft.com/office/drawing/2014/main" id="{6E61C3A6-F224-4EF0-971B-EDB6688123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2347" y="7767728"/>
              <a:ext cx="1152038" cy="1152038"/>
            </a:xfrm>
            <a:prstGeom prst="rect">
              <a:avLst/>
            </a:prstGeom>
          </p:spPr>
        </p:pic>
        <p:pic>
          <p:nvPicPr>
            <p:cNvPr id="21" name="Afbeelding 21" descr="Afbeelding met voedsel, tekening&#10;&#10;Automatisch gegenereerde beschrijving">
              <a:extLst>
                <a:ext uri="{FF2B5EF4-FFF2-40B4-BE49-F238E27FC236}">
                  <a16:creationId xmlns:a16="http://schemas.microsoft.com/office/drawing/2014/main" id="{9603F58E-591D-4307-8752-D34EB5C091C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66875" y="6761963"/>
              <a:ext cx="1699797" cy="1306577"/>
            </a:xfrm>
            <a:prstGeom prst="rect">
              <a:avLst/>
            </a:prstGeom>
          </p:spPr>
        </p:pic>
        <p:pic>
          <p:nvPicPr>
            <p:cNvPr id="22" name="Afbeelding 23" descr="Afbeelding met tekening&#10;&#10;Automatisch gegenereerde beschrijving">
              <a:extLst>
                <a:ext uri="{FF2B5EF4-FFF2-40B4-BE49-F238E27FC236}">
                  <a16:creationId xmlns:a16="http://schemas.microsoft.com/office/drawing/2014/main" id="{0ABD751C-BF2D-4A0F-A955-4FFCA6E44EC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77812" y="6616862"/>
              <a:ext cx="2109745" cy="1448017"/>
            </a:xfrm>
            <a:prstGeom prst="rect">
              <a:avLst/>
            </a:prstGeom>
          </p:spPr>
        </p:pic>
        <p:pic>
          <p:nvPicPr>
            <p:cNvPr id="23" name="Afbeelding 25">
              <a:extLst>
                <a:ext uri="{FF2B5EF4-FFF2-40B4-BE49-F238E27FC236}">
                  <a16:creationId xmlns:a16="http://schemas.microsoft.com/office/drawing/2014/main" id="{7D6EECAE-D175-427C-9020-07E832B796A0}"/>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50015" y="7132455"/>
              <a:ext cx="2549995" cy="2549995"/>
            </a:xfrm>
            <a:prstGeom prst="rect">
              <a:avLst/>
            </a:prstGeom>
          </p:spPr>
        </p:pic>
        <p:pic>
          <p:nvPicPr>
            <p:cNvPr id="24" name="Afbeelding 27" descr="Afbeelding met tekening&#10;&#10;Automatisch gegenereerde beschrijving">
              <a:extLst>
                <a:ext uri="{FF2B5EF4-FFF2-40B4-BE49-F238E27FC236}">
                  <a16:creationId xmlns:a16="http://schemas.microsoft.com/office/drawing/2014/main" id="{ACF61CEF-40EF-44AE-9881-63D3747CD749}"/>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56549" y="6724115"/>
              <a:ext cx="1154576" cy="1154576"/>
            </a:xfrm>
            <a:prstGeom prst="rect">
              <a:avLst/>
            </a:prstGeom>
          </p:spPr>
        </p:pic>
        <p:pic>
          <p:nvPicPr>
            <p:cNvPr id="25" name="Afbeelding 29" descr="Afbeelding met tekening&#10;&#10;Automatisch gegenereerde beschrijving">
              <a:extLst>
                <a:ext uri="{FF2B5EF4-FFF2-40B4-BE49-F238E27FC236}">
                  <a16:creationId xmlns:a16="http://schemas.microsoft.com/office/drawing/2014/main" id="{EC3C052D-283E-455D-8C57-F14C219C4A7F}"/>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13440" y="7301062"/>
              <a:ext cx="1844541" cy="1844541"/>
            </a:xfrm>
            <a:prstGeom prst="rect">
              <a:avLst/>
            </a:prstGeom>
          </p:spPr>
        </p:pic>
        <p:pic>
          <p:nvPicPr>
            <p:cNvPr id="26" name="Afbeelding 31" descr="Afbeelding met tafel&#10;&#10;Automatisch gegenereerde beschrijving">
              <a:extLst>
                <a:ext uri="{FF2B5EF4-FFF2-40B4-BE49-F238E27FC236}">
                  <a16:creationId xmlns:a16="http://schemas.microsoft.com/office/drawing/2014/main" id="{3720D7A5-A2DB-4B8F-9745-9BEC49CFA93B}"/>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1674" y="6507480"/>
              <a:ext cx="2649297" cy="1677337"/>
            </a:xfrm>
            <a:prstGeom prst="rect">
              <a:avLst/>
            </a:prstGeom>
          </p:spPr>
        </p:pic>
        <p:sp>
          <p:nvSpPr>
            <p:cNvPr id="28" name="Tekstvak 35">
              <a:extLst>
                <a:ext uri="{FF2B5EF4-FFF2-40B4-BE49-F238E27FC236}">
                  <a16:creationId xmlns:a16="http://schemas.microsoft.com/office/drawing/2014/main" id="{144C6BCF-ACD5-4B30-B01A-28CBE52D267C}"/>
                </a:ext>
              </a:extLst>
            </p:cNvPr>
            <p:cNvSpPr txBox="1"/>
            <p:nvPr/>
          </p:nvSpPr>
          <p:spPr>
            <a:xfrm>
              <a:off x="1218525" y="6238743"/>
              <a:ext cx="7508386" cy="469552"/>
            </a:xfrm>
            <a:prstGeom prst="rect">
              <a:avLst/>
            </a:prstGeom>
            <a:noFill/>
            <a:ln>
              <a:noFill/>
            </a:ln>
          </p:spPr>
          <p:txBody>
            <a:bodyPr wrap="square" rtlCol="0">
              <a:spAutoFit/>
            </a:bodyPr>
            <a:lstStyle/>
            <a:p>
              <a:pPr algn="l"/>
              <a:r>
                <a:rPr lang="nl-NL" sz="1200" i="1" dirty="0" err="1">
                  <a:solidFill>
                    <a:schemeClr val="accent1">
                      <a:lumMod val="50000"/>
                    </a:schemeClr>
                  </a:solidFill>
                  <a:latin typeface="Avenir Next LT Pro Light" panose="020B0304020202020204" pitchFamily="34" charset="0"/>
                </a:rPr>
                <a:t>References</a:t>
              </a:r>
              <a:endParaRPr lang="en-GB" sz="1200" i="1" dirty="0">
                <a:solidFill>
                  <a:schemeClr val="accent1">
                    <a:lumMod val="50000"/>
                  </a:schemeClr>
                </a:solidFill>
                <a:latin typeface="Avenir Next LT Pro Light" panose="020B0304020202020204" pitchFamily="34" charset="0"/>
              </a:endParaRPr>
            </a:p>
          </p:txBody>
        </p:sp>
      </p:grpSp>
      <p:pic>
        <p:nvPicPr>
          <p:cNvPr id="30" name="Afbeelding 40" descr="Afbeelding met persoon, man, kleding, poseren&#10;&#10;Automatisch gegenereerde beschrijving">
            <a:extLst>
              <a:ext uri="{FF2B5EF4-FFF2-40B4-BE49-F238E27FC236}">
                <a16:creationId xmlns:a16="http://schemas.microsoft.com/office/drawing/2014/main" id="{9A49AC28-FC20-4E5A-A465-7336E128872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021" y="3098372"/>
            <a:ext cx="930373" cy="930373"/>
          </a:xfrm>
          <a:prstGeom prst="rect">
            <a:avLst/>
          </a:prstGeom>
        </p:spPr>
      </p:pic>
      <p:sp>
        <p:nvSpPr>
          <p:cNvPr id="31" name="Tekstvak 41">
            <a:extLst>
              <a:ext uri="{FF2B5EF4-FFF2-40B4-BE49-F238E27FC236}">
                <a16:creationId xmlns:a16="http://schemas.microsoft.com/office/drawing/2014/main" id="{552A07ED-799E-4DAC-9ACF-59A7393E440D}"/>
              </a:ext>
            </a:extLst>
          </p:cNvPr>
          <p:cNvSpPr txBox="1"/>
          <p:nvPr/>
        </p:nvSpPr>
        <p:spPr>
          <a:xfrm>
            <a:off x="1600543" y="3139224"/>
            <a:ext cx="2406482" cy="707886"/>
          </a:xfrm>
          <a:prstGeom prst="rect">
            <a:avLst/>
          </a:prstGeom>
          <a:noFill/>
        </p:spPr>
        <p:txBody>
          <a:bodyPr wrap="square" rtlCol="0">
            <a:spAutoFit/>
          </a:bodyPr>
          <a:lstStyle/>
          <a:p>
            <a:r>
              <a:rPr lang="nl-NL" sz="1000" b="1" dirty="0">
                <a:solidFill>
                  <a:schemeClr val="accent1">
                    <a:lumMod val="50000"/>
                  </a:schemeClr>
                </a:solidFill>
                <a:latin typeface="Avenir Next LT Pro Light" panose="020B0304020202020204" pitchFamily="34" charset="0"/>
              </a:rPr>
              <a:t>Jurgen van der </a:t>
            </a:r>
            <a:r>
              <a:rPr lang="nl-NL" sz="1000" b="1" dirty="0" err="1">
                <a:solidFill>
                  <a:schemeClr val="accent1">
                    <a:lumMod val="50000"/>
                  </a:schemeClr>
                </a:solidFill>
                <a:latin typeface="Avenir Next LT Pro Light" panose="020B0304020202020204" pitchFamily="34" charset="0"/>
              </a:rPr>
              <a:t>Borght</a:t>
            </a:r>
            <a:endParaRPr lang="nl-NL" sz="1000" b="1" dirty="0">
              <a:solidFill>
                <a:schemeClr val="accent1">
                  <a:lumMod val="50000"/>
                </a:schemeClr>
              </a:solidFill>
              <a:latin typeface="Avenir Next LT Pro Light" panose="020B0304020202020204" pitchFamily="34" charset="0"/>
            </a:endParaRPr>
          </a:p>
          <a:p>
            <a:r>
              <a:rPr lang="nl-NL" sz="1000" dirty="0">
                <a:solidFill>
                  <a:schemeClr val="accent1">
                    <a:lumMod val="50000"/>
                  </a:schemeClr>
                </a:solidFill>
                <a:latin typeface="Avenir Next LT Pro Light" panose="020B0304020202020204" pitchFamily="34" charset="0"/>
              </a:rPr>
              <a:t>Commercial Director </a:t>
            </a:r>
            <a:r>
              <a:rPr lang="nl-NL" sz="1000" dirty="0" err="1">
                <a:solidFill>
                  <a:schemeClr val="accent1">
                    <a:lumMod val="50000"/>
                  </a:schemeClr>
                </a:solidFill>
                <a:latin typeface="Avenir Next LT Pro Light" panose="020B0304020202020204" pitchFamily="34" charset="0"/>
              </a:rPr>
              <a:t>Alfatech</a:t>
            </a:r>
            <a:endParaRPr lang="nl-NL" sz="1000" dirty="0">
              <a:solidFill>
                <a:schemeClr val="accent1">
                  <a:lumMod val="50000"/>
                </a:schemeClr>
              </a:solidFill>
              <a:latin typeface="Avenir Next LT Pro Light" panose="020B0304020202020204" pitchFamily="34" charset="0"/>
            </a:endParaRPr>
          </a:p>
          <a:p>
            <a:r>
              <a:rPr lang="nl-NL" sz="1000" dirty="0">
                <a:solidFill>
                  <a:schemeClr val="accent1">
                    <a:lumMod val="50000"/>
                  </a:schemeClr>
                </a:solidFill>
                <a:latin typeface="Avenir Next LT Pro Light" panose="020B0304020202020204" pitchFamily="34" charset="0"/>
              </a:rPr>
              <a:t>Co-founder Montreal Solutions</a:t>
            </a:r>
          </a:p>
          <a:p>
            <a:r>
              <a:rPr lang="en-GB" sz="1000" dirty="0">
                <a:solidFill>
                  <a:schemeClr val="accent1">
                    <a:lumMod val="50000"/>
                  </a:schemeClr>
                </a:solidFill>
                <a:latin typeface="Avenir Next LT Pro Light" panose="020B0304020202020204" pitchFamily="34" charset="0"/>
              </a:rPr>
              <a:t>J.VanderBorght@montrealsolutions.eu</a:t>
            </a:r>
          </a:p>
        </p:txBody>
      </p:sp>
      <p:sp>
        <p:nvSpPr>
          <p:cNvPr id="40" name="Tekstvak 61">
            <a:extLst>
              <a:ext uri="{FF2B5EF4-FFF2-40B4-BE49-F238E27FC236}">
                <a16:creationId xmlns:a16="http://schemas.microsoft.com/office/drawing/2014/main" id="{209AEA42-A661-4307-9763-9B737A376F7B}"/>
              </a:ext>
            </a:extLst>
          </p:cNvPr>
          <p:cNvSpPr txBox="1"/>
          <p:nvPr/>
        </p:nvSpPr>
        <p:spPr>
          <a:xfrm>
            <a:off x="5595997" y="3139224"/>
            <a:ext cx="2406481" cy="707886"/>
          </a:xfrm>
          <a:prstGeom prst="rect">
            <a:avLst/>
          </a:prstGeom>
          <a:noFill/>
        </p:spPr>
        <p:txBody>
          <a:bodyPr wrap="square" rtlCol="0">
            <a:spAutoFit/>
          </a:bodyPr>
          <a:lstStyle/>
          <a:p>
            <a:r>
              <a:rPr lang="nl-NL" sz="1000" b="1" dirty="0">
                <a:solidFill>
                  <a:schemeClr val="accent1">
                    <a:lumMod val="50000"/>
                  </a:schemeClr>
                </a:solidFill>
                <a:latin typeface="Avenir Next LT Pro Light" panose="020B0304020202020204" pitchFamily="34" charset="0"/>
              </a:rPr>
              <a:t>Jurgen Vreugdenhil</a:t>
            </a:r>
          </a:p>
          <a:p>
            <a:r>
              <a:rPr lang="nl-NL" sz="1000" dirty="0">
                <a:solidFill>
                  <a:schemeClr val="accent1">
                    <a:lumMod val="50000"/>
                  </a:schemeClr>
                </a:solidFill>
                <a:latin typeface="Avenir Next LT Pro Light" panose="020B0304020202020204" pitchFamily="34" charset="0"/>
              </a:rPr>
              <a:t>Managing Director Project Hills</a:t>
            </a:r>
          </a:p>
          <a:p>
            <a:r>
              <a:rPr lang="nl-NL" sz="1000" dirty="0">
                <a:solidFill>
                  <a:schemeClr val="accent1">
                    <a:lumMod val="50000"/>
                  </a:schemeClr>
                </a:solidFill>
                <a:latin typeface="Avenir Next LT Pro Light" panose="020B0304020202020204" pitchFamily="34" charset="0"/>
              </a:rPr>
              <a:t>Co-founder Montreal Solutions</a:t>
            </a:r>
          </a:p>
          <a:p>
            <a:r>
              <a:rPr lang="en-GB" sz="1000" dirty="0">
                <a:solidFill>
                  <a:schemeClr val="accent1">
                    <a:lumMod val="50000"/>
                  </a:schemeClr>
                </a:solidFill>
                <a:latin typeface="Avenir Next LT Pro Light" panose="020B0304020202020204" pitchFamily="34" charset="0"/>
              </a:rPr>
              <a:t>J.Vreugdenhil@montrealsolutions.eu</a:t>
            </a:r>
          </a:p>
        </p:txBody>
      </p:sp>
      <p:sp>
        <p:nvSpPr>
          <p:cNvPr id="45" name="Tekstvak 71">
            <a:extLst>
              <a:ext uri="{FF2B5EF4-FFF2-40B4-BE49-F238E27FC236}">
                <a16:creationId xmlns:a16="http://schemas.microsoft.com/office/drawing/2014/main" id="{2098C8CA-F45B-4A9F-BE1E-31B531F0D00A}"/>
              </a:ext>
            </a:extLst>
          </p:cNvPr>
          <p:cNvSpPr txBox="1"/>
          <p:nvPr/>
        </p:nvSpPr>
        <p:spPr>
          <a:xfrm>
            <a:off x="9587914" y="3098372"/>
            <a:ext cx="2406480" cy="707886"/>
          </a:xfrm>
          <a:prstGeom prst="rect">
            <a:avLst/>
          </a:prstGeom>
          <a:noFill/>
        </p:spPr>
        <p:txBody>
          <a:bodyPr wrap="square" rtlCol="0">
            <a:spAutoFit/>
          </a:bodyPr>
          <a:lstStyle/>
          <a:p>
            <a:r>
              <a:rPr lang="nl-NL" sz="1000" b="1" dirty="0">
                <a:solidFill>
                  <a:schemeClr val="accent1">
                    <a:lumMod val="50000"/>
                  </a:schemeClr>
                </a:solidFill>
                <a:latin typeface="Avenir Next LT Pro Light" panose="020B0304020202020204" pitchFamily="34" charset="0"/>
              </a:rPr>
              <a:t>Richard Clark</a:t>
            </a:r>
          </a:p>
          <a:p>
            <a:r>
              <a:rPr lang="nl-NL" sz="1000" dirty="0">
                <a:solidFill>
                  <a:schemeClr val="accent1">
                    <a:lumMod val="50000"/>
                  </a:schemeClr>
                </a:solidFill>
                <a:latin typeface="Avenir Next LT Pro Light" panose="020B0304020202020204" pitchFamily="34" charset="0"/>
              </a:rPr>
              <a:t>Managing Director 42 Wireless</a:t>
            </a:r>
          </a:p>
          <a:p>
            <a:r>
              <a:rPr lang="nl-NL" sz="1000" dirty="0">
                <a:solidFill>
                  <a:schemeClr val="accent1">
                    <a:lumMod val="50000"/>
                  </a:schemeClr>
                </a:solidFill>
                <a:latin typeface="Avenir Next LT Pro Light" panose="020B0304020202020204" pitchFamily="34" charset="0"/>
              </a:rPr>
              <a:t>Co-founder Montreal Solutions</a:t>
            </a:r>
          </a:p>
          <a:p>
            <a:r>
              <a:rPr lang="en-GB" sz="1000" dirty="0">
                <a:solidFill>
                  <a:schemeClr val="accent1">
                    <a:lumMod val="50000"/>
                  </a:schemeClr>
                </a:solidFill>
                <a:latin typeface="Avenir Next LT Pro Light" panose="020B0304020202020204" pitchFamily="34" charset="0"/>
              </a:rPr>
              <a:t>R.Clark@montrealsolutions.eu</a:t>
            </a:r>
          </a:p>
        </p:txBody>
      </p:sp>
      <p:pic>
        <p:nvPicPr>
          <p:cNvPr id="46" name="Afbeelding 73" descr="Afbeelding met persoon, tafel, binnen, zitten&#10;&#10;Automatisch gegenereerde beschrijving">
            <a:extLst>
              <a:ext uri="{FF2B5EF4-FFF2-40B4-BE49-F238E27FC236}">
                <a16:creationId xmlns:a16="http://schemas.microsoft.com/office/drawing/2014/main" id="{899BFEA7-24E5-4C49-8156-15703546B17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38143" y="3139224"/>
            <a:ext cx="958704" cy="829280"/>
          </a:xfrm>
          <a:prstGeom prst="rect">
            <a:avLst/>
          </a:prstGeom>
        </p:spPr>
      </p:pic>
      <p:grpSp>
        <p:nvGrpSpPr>
          <p:cNvPr id="70" name="Group 69">
            <a:extLst>
              <a:ext uri="{FF2B5EF4-FFF2-40B4-BE49-F238E27FC236}">
                <a16:creationId xmlns:a16="http://schemas.microsoft.com/office/drawing/2014/main" id="{ED59597D-6AF9-4BCA-8DC4-506DDADA3F69}"/>
              </a:ext>
            </a:extLst>
          </p:cNvPr>
          <p:cNvGrpSpPr/>
          <p:nvPr/>
        </p:nvGrpSpPr>
        <p:grpSpPr>
          <a:xfrm>
            <a:off x="8285208" y="4443709"/>
            <a:ext cx="3597728" cy="2141002"/>
            <a:chOff x="16671292" y="6241445"/>
            <a:chExt cx="7508388" cy="3814225"/>
          </a:xfrm>
        </p:grpSpPr>
        <p:sp>
          <p:nvSpPr>
            <p:cNvPr id="5" name="Rechthoek 68">
              <a:extLst>
                <a:ext uri="{FF2B5EF4-FFF2-40B4-BE49-F238E27FC236}">
                  <a16:creationId xmlns:a16="http://schemas.microsoft.com/office/drawing/2014/main" id="{ED25DAD2-B7E3-466B-A4D4-7ECEB8C9DF72}"/>
                </a:ext>
              </a:extLst>
            </p:cNvPr>
            <p:cNvSpPr/>
            <p:nvPr/>
          </p:nvSpPr>
          <p:spPr>
            <a:xfrm>
              <a:off x="16671292" y="6241445"/>
              <a:ext cx="7508388" cy="34938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Afbeelding 64" descr="Afbeelding met tekening&#10;&#10;Automatisch gegenereerde beschrijving">
              <a:extLst>
                <a:ext uri="{FF2B5EF4-FFF2-40B4-BE49-F238E27FC236}">
                  <a16:creationId xmlns:a16="http://schemas.microsoft.com/office/drawing/2014/main" id="{C82991C0-34EC-4C9A-A9D2-A0B7192190F8}"/>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945020" y="8211129"/>
              <a:ext cx="1844541" cy="1844541"/>
            </a:xfrm>
            <a:prstGeom prst="rect">
              <a:avLst/>
            </a:prstGeom>
          </p:spPr>
        </p:pic>
        <p:pic>
          <p:nvPicPr>
            <p:cNvPr id="42" name="Afbeelding 66" descr="Afbeelding met teken, tekening&#10;&#10;Automatisch gegenereerde beschrijving">
              <a:extLst>
                <a:ext uri="{FF2B5EF4-FFF2-40B4-BE49-F238E27FC236}">
                  <a16:creationId xmlns:a16="http://schemas.microsoft.com/office/drawing/2014/main" id="{3DB0C1C3-AB5B-4CB4-AFB9-82A55AAAFE33}"/>
                </a:ext>
              </a:extLst>
            </p:cNvPr>
            <p:cNvPicPr>
              <a:picLocks noChangeAspect="1"/>
            </p:cNvPicPr>
            <p:nvPr/>
          </p:nvPicPr>
          <p:blipFill>
            <a:blip r:embed="rId1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1750747" y="7784929"/>
              <a:ext cx="1762450" cy="742432"/>
            </a:xfrm>
            <a:prstGeom prst="rect">
              <a:avLst/>
            </a:prstGeom>
          </p:spPr>
        </p:pic>
        <p:sp>
          <p:nvSpPr>
            <p:cNvPr id="43" name="Tekstvak 67">
              <a:extLst>
                <a:ext uri="{FF2B5EF4-FFF2-40B4-BE49-F238E27FC236}">
                  <a16:creationId xmlns:a16="http://schemas.microsoft.com/office/drawing/2014/main" id="{2750B653-A5FF-4458-9D9C-57DA25B63FA2}"/>
                </a:ext>
              </a:extLst>
            </p:cNvPr>
            <p:cNvSpPr txBox="1"/>
            <p:nvPr/>
          </p:nvSpPr>
          <p:spPr>
            <a:xfrm>
              <a:off x="16671292" y="6241445"/>
              <a:ext cx="7508388" cy="493478"/>
            </a:xfrm>
            <a:prstGeom prst="rect">
              <a:avLst/>
            </a:prstGeom>
            <a:noFill/>
            <a:ln>
              <a:noFill/>
            </a:ln>
          </p:spPr>
          <p:txBody>
            <a:bodyPr wrap="square" rtlCol="0">
              <a:spAutoFit/>
            </a:bodyPr>
            <a:lstStyle/>
            <a:p>
              <a:pPr algn="l"/>
              <a:r>
                <a:rPr lang="nl-NL" sz="1200" i="1" dirty="0" err="1">
                  <a:solidFill>
                    <a:schemeClr val="accent1">
                      <a:lumMod val="50000"/>
                    </a:schemeClr>
                  </a:solidFill>
                  <a:latin typeface="Avenir Next LT Pro Light" panose="020B0304020202020204" pitchFamily="34" charset="0"/>
                </a:rPr>
                <a:t>References</a:t>
              </a:r>
              <a:endParaRPr lang="en-GB" sz="1200" i="1" dirty="0">
                <a:solidFill>
                  <a:schemeClr val="accent1">
                    <a:lumMod val="50000"/>
                  </a:schemeClr>
                </a:solidFill>
                <a:latin typeface="Avenir Next LT Pro Light" panose="020B0304020202020204" pitchFamily="34" charset="0"/>
              </a:endParaRPr>
            </a:p>
          </p:txBody>
        </p:sp>
        <p:pic>
          <p:nvPicPr>
            <p:cNvPr id="47" name="Afbeelding 75">
              <a:extLst>
                <a:ext uri="{FF2B5EF4-FFF2-40B4-BE49-F238E27FC236}">
                  <a16:creationId xmlns:a16="http://schemas.microsoft.com/office/drawing/2014/main" id="{9B43BAB8-2C89-4370-8A6C-A2A113CBCBFF}"/>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026120" y="7229082"/>
              <a:ext cx="2375494" cy="2375494"/>
            </a:xfrm>
            <a:prstGeom prst="rect">
              <a:avLst/>
            </a:prstGeom>
          </p:spPr>
        </p:pic>
        <p:pic>
          <p:nvPicPr>
            <p:cNvPr id="48" name="Picture 2" descr="Image result for logo vodafone uk">
              <a:extLst>
                <a:ext uri="{FF2B5EF4-FFF2-40B4-BE49-F238E27FC236}">
                  <a16:creationId xmlns:a16="http://schemas.microsoft.com/office/drawing/2014/main" id="{8941B65A-8C7B-4D25-A29E-5BE2B793BAE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394757" y="8669223"/>
              <a:ext cx="836075" cy="83607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logo o2 uk">
              <a:extLst>
                <a:ext uri="{FF2B5EF4-FFF2-40B4-BE49-F238E27FC236}">
                  <a16:creationId xmlns:a16="http://schemas.microsoft.com/office/drawing/2014/main" id="{BBC8A2BB-456D-4E41-8304-26CB3289F8A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586143" y="7899364"/>
              <a:ext cx="754604" cy="74243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logo three uk">
              <a:extLst>
                <a:ext uri="{FF2B5EF4-FFF2-40B4-BE49-F238E27FC236}">
                  <a16:creationId xmlns:a16="http://schemas.microsoft.com/office/drawing/2014/main" id="{825E5EA4-A45C-4579-85CE-108713F7B17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089566" y="7133935"/>
              <a:ext cx="572258" cy="81286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Vilicom UK Limited - NOF">
              <a:extLst>
                <a:ext uri="{FF2B5EF4-FFF2-40B4-BE49-F238E27FC236}">
                  <a16:creationId xmlns:a16="http://schemas.microsoft.com/office/drawing/2014/main" id="{3579670F-76BD-4B26-906C-BDCC6D97E2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023538" y="8781822"/>
              <a:ext cx="1534960" cy="7674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Thales-logo - Maritime Awards Gala">
              <a:extLst>
                <a:ext uri="{FF2B5EF4-FFF2-40B4-BE49-F238E27FC236}">
                  <a16:creationId xmlns:a16="http://schemas.microsoft.com/office/drawing/2014/main" id="{B2510568-0F24-49C8-90EB-5E274AA3834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1916838" y="6432011"/>
              <a:ext cx="1762450" cy="44654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Alcatel-Lucent | Orsatel">
              <a:extLst>
                <a:ext uri="{FF2B5EF4-FFF2-40B4-BE49-F238E27FC236}">
                  <a16:creationId xmlns:a16="http://schemas.microsoft.com/office/drawing/2014/main" id="{6D963E56-144C-455C-AC61-A82C13A4C23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268902" y="6845846"/>
              <a:ext cx="1416843" cy="70842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4">
              <a:extLst>
                <a:ext uri="{FF2B5EF4-FFF2-40B4-BE49-F238E27FC236}">
                  <a16:creationId xmlns:a16="http://schemas.microsoft.com/office/drawing/2014/main" id="{FB930085-D0C5-4AA2-A9FA-6EB988DCC149}"/>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9001592" y="6507480"/>
              <a:ext cx="930744" cy="93074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6" descr="Ericsson-logo-blue - BAFWAC">
              <a:extLst>
                <a:ext uri="{FF2B5EF4-FFF2-40B4-BE49-F238E27FC236}">
                  <a16:creationId xmlns:a16="http://schemas.microsoft.com/office/drawing/2014/main" id="{9B01962F-B71E-4805-A0B1-63C171650E2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228271" y="6823985"/>
              <a:ext cx="1261887" cy="94519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0">
              <a:extLst>
                <a:ext uri="{FF2B5EF4-FFF2-40B4-BE49-F238E27FC236}">
                  <a16:creationId xmlns:a16="http://schemas.microsoft.com/office/drawing/2014/main" id="{43ED0E1B-E716-4508-96BA-8DE316B90CDB}"/>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0678787" y="8763268"/>
              <a:ext cx="899726" cy="69236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2" descr="Olympics logos since the 1920s: The best and the worst">
              <a:extLst>
                <a:ext uri="{FF2B5EF4-FFF2-40B4-BE49-F238E27FC236}">
                  <a16:creationId xmlns:a16="http://schemas.microsoft.com/office/drawing/2014/main" id="{6166838D-A795-4457-8B52-8840FA5220C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759762" y="6712028"/>
              <a:ext cx="1326754" cy="94768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4" descr="High Speed 1 - Wikipedia">
              <a:extLst>
                <a:ext uri="{FF2B5EF4-FFF2-40B4-BE49-F238E27FC236}">
                  <a16:creationId xmlns:a16="http://schemas.microsoft.com/office/drawing/2014/main" id="{0F114AF2-8F30-490E-912F-CE6A3009F155}"/>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9224722" y="7640510"/>
              <a:ext cx="1095589" cy="742432"/>
            </a:xfrm>
            <a:prstGeom prst="rect">
              <a:avLst/>
            </a:prstGeom>
            <a:noFill/>
            <a:extLst>
              <a:ext uri="{909E8E84-426E-40DD-AFC4-6F175D3DCCD1}">
                <a14:hiddenFill xmlns:a14="http://schemas.microsoft.com/office/drawing/2010/main">
                  <a:solidFill>
                    <a:srgbClr val="FFFFFF"/>
                  </a:solidFill>
                </a14:hiddenFill>
              </a:ext>
            </a:extLst>
          </p:spPr>
        </p:pic>
      </p:grpSp>
      <p:pic>
        <p:nvPicPr>
          <p:cNvPr id="59" name="Afbeelding 2">
            <a:extLst>
              <a:ext uri="{FF2B5EF4-FFF2-40B4-BE49-F238E27FC236}">
                <a16:creationId xmlns:a16="http://schemas.microsoft.com/office/drawing/2014/main" id="{80498673-9C56-4B9A-8656-E71BCF57E4C5}"/>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417560" y="3199465"/>
            <a:ext cx="929930" cy="829280"/>
          </a:xfrm>
          <a:prstGeom prst="rect">
            <a:avLst/>
          </a:prstGeom>
        </p:spPr>
      </p:pic>
      <p:grpSp>
        <p:nvGrpSpPr>
          <p:cNvPr id="69" name="Group 68">
            <a:extLst>
              <a:ext uri="{FF2B5EF4-FFF2-40B4-BE49-F238E27FC236}">
                <a16:creationId xmlns:a16="http://schemas.microsoft.com/office/drawing/2014/main" id="{688FDDA9-3990-4479-89A8-D39CDAF914EC}"/>
              </a:ext>
            </a:extLst>
          </p:cNvPr>
          <p:cNvGrpSpPr/>
          <p:nvPr/>
        </p:nvGrpSpPr>
        <p:grpSpPr>
          <a:xfrm>
            <a:off x="4273465" y="4403373"/>
            <a:ext cx="3582399" cy="2181337"/>
            <a:chOff x="8951999" y="6171365"/>
            <a:chExt cx="7555860" cy="3789928"/>
          </a:xfrm>
        </p:grpSpPr>
        <p:sp>
          <p:nvSpPr>
            <p:cNvPr id="8" name="Rechthoek 52">
              <a:extLst>
                <a:ext uri="{FF2B5EF4-FFF2-40B4-BE49-F238E27FC236}">
                  <a16:creationId xmlns:a16="http://schemas.microsoft.com/office/drawing/2014/main" id="{636A45C3-DF31-466F-80EB-0FE38DFCE636}"/>
                </a:ext>
              </a:extLst>
            </p:cNvPr>
            <p:cNvSpPr/>
            <p:nvPr/>
          </p:nvSpPr>
          <p:spPr>
            <a:xfrm>
              <a:off x="8961039" y="6241445"/>
              <a:ext cx="7508388" cy="34938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2" descr="AlphaSights - Crunchbase Company Profile &amp; Funding">
              <a:extLst>
                <a:ext uri="{FF2B5EF4-FFF2-40B4-BE49-F238E27FC236}">
                  <a16:creationId xmlns:a16="http://schemas.microsoft.com/office/drawing/2014/main" id="{89B72D9D-2BFC-4B31-82F7-5C75C869E99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148137" y="6389405"/>
              <a:ext cx="1909609" cy="1909609"/>
            </a:xfrm>
            <a:prstGeom prst="rect">
              <a:avLst/>
            </a:prstGeom>
            <a:noFill/>
            <a:extLst>
              <a:ext uri="{909E8E84-426E-40DD-AFC4-6F175D3DCCD1}">
                <a14:hiddenFill xmlns:a14="http://schemas.microsoft.com/office/drawing/2010/main">
                  <a:solidFill>
                    <a:srgbClr val="FFFFFF"/>
                  </a:solidFill>
                </a14:hiddenFill>
              </a:ext>
            </a:extLst>
          </p:spPr>
        </p:pic>
        <p:pic>
          <p:nvPicPr>
            <p:cNvPr id="27" name="Afbeelding 32" descr="Afbeelding met tekening&#10;&#10;Automatisch gegenereerde beschrijving">
              <a:extLst>
                <a:ext uri="{FF2B5EF4-FFF2-40B4-BE49-F238E27FC236}">
                  <a16:creationId xmlns:a16="http://schemas.microsoft.com/office/drawing/2014/main" id="{87F24445-690E-4564-BE59-04FE59166CE8}"/>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85936" y="8116752"/>
              <a:ext cx="1844541" cy="1844541"/>
            </a:xfrm>
            <a:prstGeom prst="rect">
              <a:avLst/>
            </a:prstGeom>
          </p:spPr>
        </p:pic>
        <p:pic>
          <p:nvPicPr>
            <p:cNvPr id="32" name="Afbeelding 46" descr="Afbeelding met tafel&#10;&#10;Automatisch gegenereerde beschrijving">
              <a:extLst>
                <a:ext uri="{FF2B5EF4-FFF2-40B4-BE49-F238E27FC236}">
                  <a16:creationId xmlns:a16="http://schemas.microsoft.com/office/drawing/2014/main" id="{B96A0E01-A5A3-44FA-A4C1-71398F4BF6D8}"/>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51999" y="7168572"/>
              <a:ext cx="2649297" cy="1677337"/>
            </a:xfrm>
            <a:prstGeom prst="rect">
              <a:avLst/>
            </a:prstGeom>
          </p:spPr>
        </p:pic>
        <p:pic>
          <p:nvPicPr>
            <p:cNvPr id="33" name="Afbeelding 48" descr="Afbeelding met tekening&#10;&#10;Automatisch gegenereerde beschrijving">
              <a:extLst>
                <a:ext uri="{FF2B5EF4-FFF2-40B4-BE49-F238E27FC236}">
                  <a16:creationId xmlns:a16="http://schemas.microsoft.com/office/drawing/2014/main" id="{B0F1CF19-E131-47A9-B2D7-3BE463A1608F}"/>
                </a:ext>
              </a:extLst>
            </p:cNvPr>
            <p:cNvPicPr>
              <a:picLocks noChangeAspect="1"/>
            </p:cNvPicPr>
            <p:nvPr/>
          </p:nvPicPr>
          <p:blipFill>
            <a:blip r:embed="rId30">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2714219" y="6450227"/>
              <a:ext cx="2705000" cy="596691"/>
            </a:xfrm>
            <a:prstGeom prst="rect">
              <a:avLst/>
            </a:prstGeom>
          </p:spPr>
        </p:pic>
        <p:pic>
          <p:nvPicPr>
            <p:cNvPr id="34" name="Afbeelding 50" descr="Afbeelding met teken, tekening&#10;&#10;Automatisch gegenereerde beschrijving">
              <a:extLst>
                <a:ext uri="{FF2B5EF4-FFF2-40B4-BE49-F238E27FC236}">
                  <a16:creationId xmlns:a16="http://schemas.microsoft.com/office/drawing/2014/main" id="{CF531F7E-4721-40DF-9B1D-97604880A70A}"/>
                </a:ext>
              </a:extLst>
            </p:cNvPr>
            <p:cNvPicPr>
              <a:picLocks noChangeAspect="1"/>
            </p:cNvPicPr>
            <p:nvPr/>
          </p:nvPicPr>
          <p:blipFill>
            <a:blip r:embed="rId1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4112965" y="7325997"/>
              <a:ext cx="1762450" cy="742432"/>
            </a:xfrm>
            <a:prstGeom prst="rect">
              <a:avLst/>
            </a:prstGeom>
          </p:spPr>
        </p:pic>
        <p:sp>
          <p:nvSpPr>
            <p:cNvPr id="35" name="Tekstvak 51">
              <a:extLst>
                <a:ext uri="{FF2B5EF4-FFF2-40B4-BE49-F238E27FC236}">
                  <a16:creationId xmlns:a16="http://schemas.microsoft.com/office/drawing/2014/main" id="{99E6CF4C-2225-4977-9B75-981AF928D189}"/>
                </a:ext>
              </a:extLst>
            </p:cNvPr>
            <p:cNvSpPr txBox="1"/>
            <p:nvPr/>
          </p:nvSpPr>
          <p:spPr>
            <a:xfrm>
              <a:off x="8999472" y="6230745"/>
              <a:ext cx="7508387" cy="481267"/>
            </a:xfrm>
            <a:prstGeom prst="rect">
              <a:avLst/>
            </a:prstGeom>
            <a:noFill/>
            <a:ln>
              <a:noFill/>
            </a:ln>
          </p:spPr>
          <p:txBody>
            <a:bodyPr wrap="square" rtlCol="0">
              <a:spAutoFit/>
            </a:bodyPr>
            <a:lstStyle/>
            <a:p>
              <a:pPr algn="l"/>
              <a:r>
                <a:rPr lang="nl-NL" sz="1200" i="1" dirty="0" err="1">
                  <a:solidFill>
                    <a:schemeClr val="accent1">
                      <a:lumMod val="50000"/>
                    </a:schemeClr>
                  </a:solidFill>
                  <a:latin typeface="Avenir Next LT Pro Light" panose="020B0304020202020204" pitchFamily="34" charset="0"/>
                </a:rPr>
                <a:t>References</a:t>
              </a:r>
              <a:endParaRPr lang="en-GB" sz="1200" i="1" dirty="0">
                <a:solidFill>
                  <a:schemeClr val="accent1">
                    <a:lumMod val="50000"/>
                  </a:schemeClr>
                </a:solidFill>
                <a:latin typeface="Avenir Next LT Pro Light" panose="020B0304020202020204" pitchFamily="34" charset="0"/>
              </a:endParaRPr>
            </a:p>
          </p:txBody>
        </p:sp>
        <p:pic>
          <p:nvPicPr>
            <p:cNvPr id="36" name="Afbeelding 54">
              <a:extLst>
                <a:ext uri="{FF2B5EF4-FFF2-40B4-BE49-F238E27FC236}">
                  <a16:creationId xmlns:a16="http://schemas.microsoft.com/office/drawing/2014/main" id="{1FF610D4-627A-41E8-883C-1028A8673C29}"/>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52532" y="7764386"/>
              <a:ext cx="3621883" cy="1717533"/>
            </a:xfrm>
            <a:prstGeom prst="rect">
              <a:avLst/>
            </a:prstGeom>
          </p:spPr>
        </p:pic>
        <p:pic>
          <p:nvPicPr>
            <p:cNvPr id="37" name="Afbeelding 56" descr="Afbeelding met laptop&#10;&#10;Automatisch gegenereerde beschrijving">
              <a:extLst>
                <a:ext uri="{FF2B5EF4-FFF2-40B4-BE49-F238E27FC236}">
                  <a16:creationId xmlns:a16="http://schemas.microsoft.com/office/drawing/2014/main" id="{D6A9B437-C932-4C46-8394-98656445735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627036" y="6171365"/>
              <a:ext cx="3621884" cy="2716413"/>
            </a:xfrm>
            <a:prstGeom prst="rect">
              <a:avLst/>
            </a:prstGeom>
          </p:spPr>
        </p:pic>
        <p:pic>
          <p:nvPicPr>
            <p:cNvPr id="38" name="Afbeelding 58">
              <a:extLst>
                <a:ext uri="{FF2B5EF4-FFF2-40B4-BE49-F238E27FC236}">
                  <a16:creationId xmlns:a16="http://schemas.microsoft.com/office/drawing/2014/main" id="{89789E60-E50C-4FEB-9BA0-168BB9C4836F}"/>
                </a:ext>
              </a:extLst>
            </p:cNvPr>
            <p:cNvPicPr>
              <a:picLocks noChangeAspect="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56807" y="7163193"/>
              <a:ext cx="2649289" cy="2572126"/>
            </a:xfrm>
            <a:prstGeom prst="rect">
              <a:avLst/>
            </a:prstGeom>
          </p:spPr>
        </p:pic>
        <p:pic>
          <p:nvPicPr>
            <p:cNvPr id="60" name="Picture 4" descr="Supersnel internet? Ga voor glasvezel! | DELTA Fiber Netwerk">
              <a:extLst>
                <a:ext uri="{FF2B5EF4-FFF2-40B4-BE49-F238E27FC236}">
                  <a16:creationId xmlns:a16="http://schemas.microsoft.com/office/drawing/2014/main" id="{C92D0057-0B38-4C18-A2AC-0BCA973D686A}"/>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206764" y="8675688"/>
              <a:ext cx="2293830" cy="7913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7" name="Rechte verbindingslijn 16">
            <a:extLst>
              <a:ext uri="{FF2B5EF4-FFF2-40B4-BE49-F238E27FC236}">
                <a16:creationId xmlns:a16="http://schemas.microsoft.com/office/drawing/2014/main" id="{AD4C8AB0-2AAB-4976-80C6-D980ACC71246}"/>
              </a:ext>
            </a:extLst>
          </p:cNvPr>
          <p:cNvCxnSpPr>
            <a:cxnSpLocks/>
          </p:cNvCxnSpPr>
          <p:nvPr/>
        </p:nvCxnSpPr>
        <p:spPr>
          <a:xfrm>
            <a:off x="4135423" y="966949"/>
            <a:ext cx="0" cy="54832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8433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el 6">
            <a:extLst>
              <a:ext uri="{FF2B5EF4-FFF2-40B4-BE49-F238E27FC236}">
                <a16:creationId xmlns:a16="http://schemas.microsoft.com/office/drawing/2014/main" id="{C94567CD-F4F4-402C-9638-950AE9574114}"/>
              </a:ext>
            </a:extLst>
          </p:cNvPr>
          <p:cNvSpPr txBox="1">
            <a:spLocks/>
          </p:cNvSpPr>
          <p:nvPr/>
        </p:nvSpPr>
        <p:spPr>
          <a:xfrm>
            <a:off x="5331654" y="1080222"/>
            <a:ext cx="5427987" cy="1459524"/>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5400" b="1" dirty="0">
                <a:ea typeface="+mn-ea"/>
                <a:cs typeface="+mn-cs"/>
                <a:sym typeface="Helvetica Light"/>
              </a:rPr>
              <a:t>Montreal </a:t>
            </a:r>
          </a:p>
          <a:p>
            <a:r>
              <a:rPr lang="en-GB" sz="5400" b="1" dirty="0">
                <a:ea typeface="+mn-ea"/>
                <a:cs typeface="+mn-cs"/>
                <a:sym typeface="Helvetica Light"/>
              </a:rPr>
              <a:t>4 Step SMART Package</a:t>
            </a:r>
            <a:endParaRPr lang="en-GB" sz="3600" b="1" dirty="0">
              <a:ea typeface="+mn-ea"/>
              <a:cs typeface="+mn-cs"/>
              <a:sym typeface="Helvetica Light"/>
            </a:endParaRPr>
          </a:p>
        </p:txBody>
      </p:sp>
      <p:pic>
        <p:nvPicPr>
          <p:cNvPr id="7" name="Afbeelding 6">
            <a:extLst>
              <a:ext uri="{FF2B5EF4-FFF2-40B4-BE49-F238E27FC236}">
                <a16:creationId xmlns:a16="http://schemas.microsoft.com/office/drawing/2014/main" id="{18DB5907-426C-4136-BA62-B0EDE98D9DAD}"/>
              </a:ext>
            </a:extLst>
          </p:cNvPr>
          <p:cNvPicPr>
            <a:picLocks noChangeAspect="1"/>
          </p:cNvPicPr>
          <p:nvPr/>
        </p:nvPicPr>
        <p:blipFill>
          <a:blip r:embed="rId4"/>
          <a:stretch>
            <a:fillRect/>
          </a:stretch>
        </p:blipFill>
        <p:spPr>
          <a:xfrm>
            <a:off x="5765217" y="4037469"/>
            <a:ext cx="4560860" cy="1330944"/>
          </a:xfrm>
          <a:prstGeom prst="rect">
            <a:avLst/>
          </a:prstGeom>
        </p:spPr>
      </p:pic>
    </p:spTree>
    <p:extLst>
      <p:ext uri="{BB962C8B-B14F-4D97-AF65-F5344CB8AC3E}">
        <p14:creationId xmlns:p14="http://schemas.microsoft.com/office/powerpoint/2010/main" val="257780049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3" name="Group 52"/>
          <p:cNvGrpSpPr/>
          <p:nvPr/>
        </p:nvGrpSpPr>
        <p:grpSpPr>
          <a:xfrm>
            <a:off x="7674116" y="1104900"/>
            <a:ext cx="2852206" cy="4648200"/>
            <a:chOff x="8185876" y="1295400"/>
            <a:chExt cx="2852206" cy="4648200"/>
          </a:xfrm>
        </p:grpSpPr>
        <p:sp>
          <p:nvSpPr>
            <p:cNvPr id="26" name="Isosceles Triangle 25"/>
            <p:cNvSpPr/>
            <p:nvPr/>
          </p:nvSpPr>
          <p:spPr>
            <a:xfrm rot="5400000">
              <a:off x="10667969" y="2780339"/>
              <a:ext cx="363141" cy="36720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23237" y="1295400"/>
              <a:ext cx="2410794" cy="4648200"/>
            </a:xfrm>
            <a:prstGeom prst="rect">
              <a:avLst/>
            </a:prstGeom>
            <a:gradFill flip="none" rotWithShape="1">
              <a:gsLst>
                <a:gs pos="0">
                  <a:schemeClr val="accent6">
                    <a:shade val="67500"/>
                    <a:satMod val="115000"/>
                  </a:schemeClr>
                </a:gs>
                <a:gs pos="9000">
                  <a:schemeClr val="accent6">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rot="21356740">
              <a:off x="8185876"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35" name="TextBox 34"/>
            <p:cNvSpPr txBox="1"/>
            <p:nvPr/>
          </p:nvSpPr>
          <p:spPr>
            <a:xfrm>
              <a:off x="8779620" y="1618129"/>
              <a:ext cx="1210588" cy="1200329"/>
            </a:xfrm>
            <a:prstGeom prst="rect">
              <a:avLst/>
            </a:prstGeom>
            <a:noFill/>
          </p:spPr>
          <p:txBody>
            <a:bodyPr wrap="none" rtlCol="0">
              <a:spAutoFit/>
            </a:bodyPr>
            <a:lstStyle/>
            <a:p>
              <a:r>
                <a:rPr lang="en-US" sz="7200" b="1" dirty="0">
                  <a:solidFill>
                    <a:schemeClr val="bg1"/>
                  </a:solidFill>
                  <a:latin typeface="Arial" pitchFamily="34" charset="0"/>
                  <a:cs typeface="Arial" pitchFamily="34" charset="0"/>
                </a:rPr>
                <a:t>04</a:t>
              </a:r>
            </a:p>
          </p:txBody>
        </p:sp>
        <p:sp>
          <p:nvSpPr>
            <p:cNvPr id="29" name="Freeform 28"/>
            <p:cNvSpPr/>
            <p:nvPr/>
          </p:nvSpPr>
          <p:spPr>
            <a:xfrm>
              <a:off x="8311974"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10"/>
            <p:cNvSpPr txBox="1">
              <a:spLocks/>
            </p:cNvSpPr>
            <p:nvPr/>
          </p:nvSpPr>
          <p:spPr>
            <a:xfrm>
              <a:off x="8833415" y="3460376"/>
              <a:ext cx="1981200" cy="2438400"/>
            </a:xfrm>
            <a:prstGeom prst="rect">
              <a:avLst/>
            </a:prstGeom>
          </p:spPr>
          <p:txBody>
            <a:bodyPr>
              <a:normAutofit/>
            </a:bodyPr>
            <a:lstStyle/>
            <a:p>
              <a:pPr lvl="0" algn="l"/>
              <a:r>
                <a:rPr lang="en-GB" sz="1400" b="1" dirty="0">
                  <a:solidFill>
                    <a:srgbClr val="5899B7"/>
                  </a:solidFill>
                  <a:latin typeface="+mn-lt"/>
                  <a:ea typeface="Times New Roman" panose="02020603050405020304" pitchFamily="18" charset="0"/>
                </a:rPr>
                <a:t>Brilliant AI ECO</a:t>
              </a:r>
            </a:p>
            <a:p>
              <a:pPr lvl="0" algn="l"/>
              <a:endParaRPr lang="en-GB" sz="1400" dirty="0">
                <a:solidFill>
                  <a:srgbClr val="FFC536"/>
                </a:solidFill>
                <a:latin typeface="+mn-lt"/>
                <a:ea typeface="Calibri" panose="020F0502020204030204" pitchFamily="34" charset="0"/>
              </a:endParaRPr>
            </a:p>
            <a:p>
              <a:pPr marL="8550" lvl="1"/>
              <a:r>
                <a:rPr lang="en-US" sz="1400" dirty="0">
                  <a:ea typeface="Times New Roman" panose="02020603050405020304" pitchFamily="18" charset="0"/>
                </a:rPr>
                <a:t>Het </a:t>
              </a:r>
              <a:r>
                <a:rPr lang="en-US" sz="1400" dirty="0" err="1">
                  <a:ea typeface="Times New Roman" panose="02020603050405020304" pitchFamily="18" charset="0"/>
                </a:rPr>
                <a:t>gebouw</a:t>
              </a:r>
              <a:r>
                <a:rPr lang="en-US" sz="1400" dirty="0">
                  <a:ea typeface="Times New Roman" panose="02020603050405020304" pitchFamily="18" charset="0"/>
                </a:rPr>
                <a:t> </a:t>
              </a:r>
              <a:r>
                <a:rPr lang="en-US" sz="1400" dirty="0" err="1">
                  <a:ea typeface="Times New Roman" panose="02020603050405020304" pitchFamily="18" charset="0"/>
                </a:rPr>
                <a:t>wordt</a:t>
              </a:r>
              <a:r>
                <a:rPr lang="en-US" sz="1400" dirty="0">
                  <a:ea typeface="Times New Roman" panose="02020603050405020304" pitchFamily="18" charset="0"/>
                </a:rPr>
                <a:t> </a:t>
              </a:r>
              <a:r>
                <a:rPr lang="en-US" sz="1400" dirty="0" err="1">
                  <a:ea typeface="Times New Roman" panose="02020603050405020304" pitchFamily="18" charset="0"/>
                </a:rPr>
                <a:t>maximaal</a:t>
              </a:r>
              <a:r>
                <a:rPr lang="en-US" sz="1400" dirty="0">
                  <a:ea typeface="Times New Roman" panose="02020603050405020304" pitchFamily="18" charset="0"/>
                </a:rPr>
                <a:t> </a:t>
              </a:r>
              <a:r>
                <a:rPr lang="en-US" sz="1400" dirty="0" err="1">
                  <a:ea typeface="Times New Roman" panose="02020603050405020304" pitchFamily="18" charset="0"/>
                </a:rPr>
                <a:t>onderdeel</a:t>
              </a:r>
              <a:r>
                <a:rPr lang="en-US" sz="1400" dirty="0">
                  <a:ea typeface="Times New Roman" panose="02020603050405020304" pitchFamily="18" charset="0"/>
                </a:rPr>
                <a:t> van de </a:t>
              </a:r>
              <a:r>
                <a:rPr lang="en-US" sz="1400" dirty="0" err="1">
                  <a:ea typeface="Times New Roman" panose="02020603050405020304" pitchFamily="18" charset="0"/>
                </a:rPr>
                <a:t>omgeving</a:t>
              </a:r>
              <a:r>
                <a:rPr lang="en-US" sz="1400" dirty="0">
                  <a:ea typeface="Times New Roman" panose="02020603050405020304" pitchFamily="18" charset="0"/>
                </a:rPr>
                <a:t> </a:t>
              </a:r>
              <a:r>
                <a:rPr lang="en-US" sz="1400" dirty="0" err="1">
                  <a:ea typeface="Times New Roman" panose="02020603050405020304" pitchFamily="18" charset="0"/>
                </a:rPr>
                <a:t>en</a:t>
              </a:r>
              <a:r>
                <a:rPr lang="en-US" sz="1400" dirty="0">
                  <a:ea typeface="Times New Roman" panose="02020603050405020304" pitchFamily="18" charset="0"/>
                </a:rPr>
                <a:t> </a:t>
              </a:r>
              <a:r>
                <a:rPr lang="en-US" sz="1400" dirty="0" err="1">
                  <a:ea typeface="Times New Roman" panose="02020603050405020304" pitchFamily="18" charset="0"/>
                </a:rPr>
                <a:t>levert</a:t>
              </a:r>
              <a:r>
                <a:rPr lang="en-US" sz="1400" dirty="0">
                  <a:ea typeface="Times New Roman" panose="02020603050405020304" pitchFamily="18" charset="0"/>
                </a:rPr>
                <a:t> </a:t>
              </a:r>
              <a:r>
                <a:rPr lang="en-US" sz="1400" dirty="0" err="1">
                  <a:ea typeface="Times New Roman" panose="02020603050405020304" pitchFamily="18" charset="0"/>
                </a:rPr>
                <a:t>en</a:t>
              </a:r>
              <a:r>
                <a:rPr lang="en-US" sz="1400" dirty="0">
                  <a:ea typeface="Times New Roman" panose="02020603050405020304" pitchFamily="18" charset="0"/>
                </a:rPr>
                <a:t> </a:t>
              </a:r>
              <a:r>
                <a:rPr lang="en-US" sz="1400" dirty="0" err="1">
                  <a:ea typeface="Times New Roman" panose="02020603050405020304" pitchFamily="18" charset="0"/>
                </a:rPr>
                <a:t>ontvangt</a:t>
              </a:r>
              <a:r>
                <a:rPr lang="en-US" sz="1400" dirty="0">
                  <a:ea typeface="Times New Roman" panose="02020603050405020304" pitchFamily="18" charset="0"/>
                </a:rPr>
                <a:t> </a:t>
              </a:r>
              <a:r>
                <a:rPr lang="en-US" sz="1400" dirty="0" err="1">
                  <a:ea typeface="Times New Roman" panose="02020603050405020304" pitchFamily="18" charset="0"/>
                </a:rPr>
                <a:t>diensten</a:t>
              </a:r>
              <a:r>
                <a:rPr lang="en-US" sz="1400" dirty="0">
                  <a:ea typeface="Times New Roman" panose="02020603050405020304" pitchFamily="18" charset="0"/>
                </a:rPr>
                <a:t> die </a:t>
              </a:r>
              <a:r>
                <a:rPr lang="en-US" sz="1400" dirty="0" err="1">
                  <a:ea typeface="Times New Roman" panose="02020603050405020304" pitchFamily="18" charset="0"/>
                </a:rPr>
                <a:t>meerwaarde</a:t>
              </a:r>
              <a:r>
                <a:rPr lang="en-US" sz="1400" dirty="0">
                  <a:ea typeface="Times New Roman" panose="02020603050405020304" pitchFamily="18" charset="0"/>
                </a:rPr>
                <a:t> </a:t>
              </a:r>
              <a:r>
                <a:rPr lang="en-US" sz="1400" dirty="0" err="1">
                  <a:ea typeface="Times New Roman" panose="02020603050405020304" pitchFamily="18" charset="0"/>
                </a:rPr>
                <a:t>brengen</a:t>
              </a:r>
              <a:r>
                <a:rPr lang="en-US" sz="1400" dirty="0">
                  <a:ea typeface="Times New Roman" panose="02020603050405020304" pitchFamily="18" charset="0"/>
                </a:rPr>
                <a:t> </a:t>
              </a:r>
              <a:r>
                <a:rPr lang="en-US" sz="1400" dirty="0" err="1">
                  <a:ea typeface="Times New Roman" panose="02020603050405020304" pitchFamily="18" charset="0"/>
                </a:rPr>
                <a:t>voor</a:t>
              </a:r>
              <a:r>
                <a:rPr lang="en-US" sz="1400" dirty="0">
                  <a:ea typeface="Times New Roman" panose="02020603050405020304" pitchFamily="18" charset="0"/>
                </a:rPr>
                <a:t> </a:t>
              </a:r>
              <a:r>
                <a:rPr lang="en-US" sz="1400" dirty="0" err="1">
                  <a:ea typeface="Times New Roman" panose="02020603050405020304" pitchFamily="18" charset="0"/>
                </a:rPr>
                <a:t>eigenaar</a:t>
              </a:r>
              <a:r>
                <a:rPr lang="en-US" sz="1400" dirty="0">
                  <a:ea typeface="Times New Roman" panose="02020603050405020304" pitchFamily="18" charset="0"/>
                </a:rPr>
                <a:t> </a:t>
              </a:r>
              <a:r>
                <a:rPr lang="en-US" sz="1400" dirty="0" err="1">
                  <a:ea typeface="Times New Roman" panose="02020603050405020304" pitchFamily="18" charset="0"/>
                </a:rPr>
                <a:t>en</a:t>
              </a:r>
              <a:r>
                <a:rPr lang="en-US" sz="1400" dirty="0">
                  <a:ea typeface="Times New Roman" panose="02020603050405020304" pitchFamily="18" charset="0"/>
                </a:rPr>
                <a:t> clientele , </a:t>
              </a:r>
              <a:r>
                <a:rPr lang="en-US" sz="1400" dirty="0" err="1">
                  <a:ea typeface="Times New Roman" panose="02020603050405020304" pitchFamily="18" charset="0"/>
                </a:rPr>
                <a:t>en</a:t>
              </a:r>
              <a:r>
                <a:rPr lang="en-US" sz="1400" dirty="0">
                  <a:ea typeface="Times New Roman" panose="02020603050405020304" pitchFamily="18" charset="0"/>
                </a:rPr>
                <a:t> </a:t>
              </a:r>
              <a:r>
                <a:rPr lang="en-US" sz="1400" dirty="0" err="1">
                  <a:ea typeface="Times New Roman" panose="02020603050405020304" pitchFamily="18" charset="0"/>
                </a:rPr>
                <a:t>meerwaarde</a:t>
              </a:r>
              <a:r>
                <a:rPr lang="en-US" sz="1400" dirty="0">
                  <a:ea typeface="Times New Roman" panose="02020603050405020304" pitchFamily="18" charset="0"/>
                </a:rPr>
                <a:t> </a:t>
              </a:r>
              <a:r>
                <a:rPr lang="en-US" sz="1400" dirty="0" err="1">
                  <a:ea typeface="Times New Roman" panose="02020603050405020304" pitchFamily="18" charset="0"/>
                </a:rPr>
                <a:t>geven</a:t>
              </a:r>
              <a:r>
                <a:rPr lang="en-US" sz="1400" dirty="0">
                  <a:ea typeface="Times New Roman" panose="02020603050405020304" pitchFamily="18" charset="0"/>
                </a:rPr>
                <a:t> </a:t>
              </a:r>
              <a:r>
                <a:rPr lang="en-US" sz="1400" dirty="0" err="1">
                  <a:ea typeface="Times New Roman" panose="02020603050405020304" pitchFamily="18" charset="0"/>
                </a:rPr>
                <a:t>voor</a:t>
              </a:r>
              <a:r>
                <a:rPr lang="en-US" sz="1400" dirty="0">
                  <a:ea typeface="Times New Roman" panose="02020603050405020304" pitchFamily="18" charset="0"/>
                </a:rPr>
                <a:t> </a:t>
              </a:r>
              <a:r>
                <a:rPr lang="en-US" sz="1400" dirty="0" err="1">
                  <a:ea typeface="Times New Roman" panose="02020603050405020304" pitchFamily="18" charset="0"/>
                </a:rPr>
                <a:t>omgeving</a:t>
              </a:r>
              <a:r>
                <a:rPr lang="en-US" sz="1400" dirty="0">
                  <a:ea typeface="Times New Roman" panose="02020603050405020304" pitchFamily="18" charset="0"/>
                </a:rPr>
                <a:t>.</a:t>
              </a:r>
            </a:p>
          </p:txBody>
        </p:sp>
      </p:grpSp>
      <p:grpSp>
        <p:nvGrpSpPr>
          <p:cNvPr id="54" name="Group 53"/>
          <p:cNvGrpSpPr/>
          <p:nvPr/>
        </p:nvGrpSpPr>
        <p:grpSpPr>
          <a:xfrm>
            <a:off x="5224134" y="1104900"/>
            <a:ext cx="2900248" cy="4648200"/>
            <a:chOff x="5735894" y="1295400"/>
            <a:chExt cx="2900248" cy="4648200"/>
          </a:xfrm>
        </p:grpSpPr>
        <p:sp>
          <p:nvSpPr>
            <p:cNvPr id="21" name="Isosceles Triangle 20"/>
            <p:cNvSpPr/>
            <p:nvPr/>
          </p:nvSpPr>
          <p:spPr>
            <a:xfrm rot="5400000">
              <a:off x="8266029" y="2780339"/>
              <a:ext cx="363141" cy="36720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900850" y="1295400"/>
              <a:ext cx="2431242" cy="4648200"/>
            </a:xfrm>
            <a:prstGeom prst="rect">
              <a:avLst/>
            </a:prstGeom>
            <a:gradFill flip="none" rotWithShape="1">
              <a:gsLst>
                <a:gs pos="0">
                  <a:schemeClr val="accent4">
                    <a:shade val="67500"/>
                    <a:satMod val="115000"/>
                  </a:schemeClr>
                </a:gs>
                <a:gs pos="9000">
                  <a:schemeClr val="accent4">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483067" y="1618129"/>
              <a:ext cx="1210588" cy="1200329"/>
            </a:xfrm>
            <a:prstGeom prst="rect">
              <a:avLst/>
            </a:prstGeom>
            <a:noFill/>
          </p:spPr>
          <p:txBody>
            <a:bodyPr wrap="none" rtlCol="0">
              <a:spAutoFit/>
            </a:bodyPr>
            <a:lstStyle/>
            <a:p>
              <a:r>
                <a:rPr lang="en-US" sz="7200" b="1" dirty="0">
                  <a:solidFill>
                    <a:schemeClr val="bg1"/>
                  </a:solidFill>
                  <a:latin typeface="Arial" pitchFamily="34" charset="0"/>
                  <a:cs typeface="Arial" pitchFamily="34" charset="0"/>
                </a:rPr>
                <a:t>03</a:t>
              </a:r>
            </a:p>
          </p:txBody>
        </p:sp>
        <p:sp>
          <p:nvSpPr>
            <p:cNvPr id="43" name="Oval 42"/>
            <p:cNvSpPr/>
            <p:nvPr/>
          </p:nvSpPr>
          <p:spPr>
            <a:xfrm rot="21356740">
              <a:off x="5735894"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24" name="Freeform 23"/>
            <p:cNvSpPr/>
            <p:nvPr/>
          </p:nvSpPr>
          <p:spPr>
            <a:xfrm>
              <a:off x="5910035" y="2965847"/>
              <a:ext cx="2726107"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10"/>
            <p:cNvSpPr txBox="1">
              <a:spLocks/>
            </p:cNvSpPr>
            <p:nvPr/>
          </p:nvSpPr>
          <p:spPr>
            <a:xfrm>
              <a:off x="6415839" y="3460376"/>
              <a:ext cx="1981200" cy="24384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04F45"/>
                  </a:solidFill>
                  <a:effectLst/>
                  <a:uLnTx/>
                  <a:uFillTx/>
                  <a:latin typeface="Calibri" panose="020F0502020204030204"/>
                  <a:ea typeface="Times New Roman" panose="02020603050405020304" pitchFamily="18" charset="0"/>
                  <a:cs typeface="+mn-cs"/>
                </a:rPr>
                <a:t>SMART ECO AI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FFC536"/>
                </a:solidFill>
                <a:effectLst/>
                <a:uLnTx/>
                <a:uFillTx/>
                <a:latin typeface="Calibri" panose="020F0502020204030204"/>
                <a:ea typeface="Calibri" panose="020F0502020204030204" pitchFamily="34" charset="0"/>
                <a:cs typeface="+mn-cs"/>
              </a:endParaRPr>
            </a:p>
            <a:p>
              <a:pPr marL="8550" marR="0" lvl="1" indent="0" algn="just" defTabSz="914400" rtl="0" eaLnBrk="1" fontAlgn="auto" latinLnBrk="0" hangingPunct="1">
                <a:lnSpc>
                  <a:spcPct val="100000"/>
                </a:lnSpc>
                <a:spcBef>
                  <a:spcPts val="0"/>
                </a:spcBef>
                <a:spcAft>
                  <a:spcPts val="0"/>
                </a:spcAft>
                <a:buClrTx/>
                <a:buSzTx/>
                <a:buFontTx/>
                <a:buNone/>
                <a:tabLst/>
                <a:defRPr/>
              </a:pPr>
              <a:r>
                <a:rPr lang="nl-NL" sz="1400" dirty="0">
                  <a:solidFill>
                    <a:prstClr val="black"/>
                  </a:solidFill>
                  <a:latin typeface="Calibri" panose="020F0502020204030204"/>
                  <a:ea typeface="Times New Roman" panose="02020603050405020304" pitchFamily="18" charset="0"/>
                </a:rPr>
                <a:t>Door gebruik van schone energie en SMART AI technologie wordt een gezonde leef- en werkomgeving ingesteld.</a:t>
              </a:r>
              <a:endParaRPr kumimoji="0" lang="en-US" sz="1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p:txBody>
        </p:sp>
      </p:grpSp>
      <p:grpSp>
        <p:nvGrpSpPr>
          <p:cNvPr id="55" name="Group 54"/>
          <p:cNvGrpSpPr/>
          <p:nvPr/>
        </p:nvGrpSpPr>
        <p:grpSpPr>
          <a:xfrm>
            <a:off x="2932799" y="1104900"/>
            <a:ext cx="2839702" cy="4648200"/>
            <a:chOff x="3444559" y="1295400"/>
            <a:chExt cx="2839702" cy="4648200"/>
          </a:xfrm>
        </p:grpSpPr>
        <p:sp>
          <p:nvSpPr>
            <p:cNvPr id="16" name="Isosceles Triangle 15"/>
            <p:cNvSpPr/>
            <p:nvPr/>
          </p:nvSpPr>
          <p:spPr>
            <a:xfrm rot="5400000">
              <a:off x="5845711" y="2780339"/>
              <a:ext cx="363141" cy="36720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563793" y="1295400"/>
              <a:ext cx="2347978" cy="4648200"/>
            </a:xfrm>
            <a:prstGeom prst="rect">
              <a:avLst/>
            </a:prstGeom>
            <a:gradFill flip="none" rotWithShape="1">
              <a:gsLst>
                <a:gs pos="0">
                  <a:schemeClr val="accent2">
                    <a:shade val="67500"/>
                    <a:satMod val="115000"/>
                  </a:schemeClr>
                </a:gs>
                <a:gs pos="9000">
                  <a:schemeClr val="accent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087903" y="1618129"/>
              <a:ext cx="1210588" cy="1200329"/>
            </a:xfrm>
            <a:prstGeom prst="rect">
              <a:avLst/>
            </a:prstGeom>
            <a:noFill/>
          </p:spPr>
          <p:txBody>
            <a:bodyPr wrap="none" rtlCol="0">
              <a:spAutoFit/>
            </a:bodyPr>
            <a:lstStyle/>
            <a:p>
              <a:r>
                <a:rPr lang="en-US" sz="7200" b="1" dirty="0">
                  <a:solidFill>
                    <a:schemeClr val="bg1"/>
                  </a:solidFill>
                  <a:latin typeface="Arial" pitchFamily="34" charset="0"/>
                  <a:cs typeface="Arial" pitchFamily="34" charset="0"/>
                </a:rPr>
                <a:t>02</a:t>
              </a:r>
            </a:p>
          </p:txBody>
        </p:sp>
        <p:sp>
          <p:nvSpPr>
            <p:cNvPr id="42" name="Oval 41"/>
            <p:cNvSpPr/>
            <p:nvPr/>
          </p:nvSpPr>
          <p:spPr>
            <a:xfrm rot="21356740">
              <a:off x="3444559"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9" name="Freeform 18"/>
            <p:cNvSpPr/>
            <p:nvPr/>
          </p:nvSpPr>
          <p:spPr>
            <a:xfrm>
              <a:off x="3489716"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10"/>
            <p:cNvSpPr txBox="1">
              <a:spLocks/>
            </p:cNvSpPr>
            <p:nvPr/>
          </p:nvSpPr>
          <p:spPr>
            <a:xfrm>
              <a:off x="4011720" y="3460376"/>
              <a:ext cx="2165015" cy="2438400"/>
            </a:xfrm>
            <a:prstGeom prst="rect">
              <a:avLst/>
            </a:prstGeom>
          </p:spPr>
          <p:txBody>
            <a:bodyPr>
              <a:normAutofit/>
            </a:bodyPr>
            <a:lstStyle/>
            <a:p>
              <a:pPr lvl="0" algn="l"/>
              <a:r>
                <a:rPr lang="en-GB" sz="1400" b="1" dirty="0">
                  <a:solidFill>
                    <a:srgbClr val="FF8B36"/>
                  </a:solidFill>
                  <a:latin typeface="+mn-lt"/>
                  <a:ea typeface="Times New Roman" panose="02020603050405020304" pitchFamily="18" charset="0"/>
                </a:rPr>
                <a:t>SMART AI</a:t>
              </a:r>
            </a:p>
            <a:p>
              <a:pPr lvl="0" algn="l"/>
              <a:endParaRPr lang="en-GB" sz="1400" dirty="0">
                <a:solidFill>
                  <a:srgbClr val="FFC536"/>
                </a:solidFill>
                <a:latin typeface="+mn-lt"/>
                <a:ea typeface="Calibri" panose="020F0502020204030204" pitchFamily="34" charset="0"/>
              </a:endParaRPr>
            </a:p>
            <a:p>
              <a:pPr marL="8550" lvl="1" algn="just"/>
              <a:r>
                <a:rPr lang="nl-NL" sz="1400" dirty="0">
                  <a:ea typeface="Times New Roman" panose="02020603050405020304" pitchFamily="18" charset="0"/>
                </a:rPr>
                <a:t>Creëer additionele diensten met meerwaarde voor eigenaar en clientèle. Maximale efficiëntie en minimale </a:t>
              </a:r>
              <a:r>
                <a:rPr lang="nl-NL" sz="1400" dirty="0" err="1">
                  <a:ea typeface="Times New Roman" panose="02020603050405020304" pitchFamily="18" charset="0"/>
                </a:rPr>
                <a:t>eco</a:t>
              </a:r>
              <a:r>
                <a:rPr lang="nl-NL" sz="1400" dirty="0">
                  <a:ea typeface="Times New Roman" panose="02020603050405020304" pitchFamily="18" charset="0"/>
                </a:rPr>
                <a:t> footprint door SMART algoritmes</a:t>
              </a:r>
              <a:endParaRPr lang="en-US" sz="1400" dirty="0">
                <a:ea typeface="Times New Roman" panose="02020603050405020304" pitchFamily="18" charset="0"/>
              </a:endParaRPr>
            </a:p>
          </p:txBody>
        </p:sp>
      </p:grpSp>
      <p:grpSp>
        <p:nvGrpSpPr>
          <p:cNvPr id="56" name="Group 55"/>
          <p:cNvGrpSpPr/>
          <p:nvPr/>
        </p:nvGrpSpPr>
        <p:grpSpPr>
          <a:xfrm>
            <a:off x="551522" y="1104900"/>
            <a:ext cx="2839702" cy="4648200"/>
            <a:chOff x="1063282" y="1295400"/>
            <a:chExt cx="2839702" cy="4648200"/>
          </a:xfrm>
        </p:grpSpPr>
        <p:sp>
          <p:nvSpPr>
            <p:cNvPr id="10" name="Isosceles Triangle 9"/>
            <p:cNvSpPr/>
            <p:nvPr/>
          </p:nvSpPr>
          <p:spPr>
            <a:xfrm rot="5400000">
              <a:off x="3506738" y="2780339"/>
              <a:ext cx="363141" cy="36720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63782" y="1295400"/>
              <a:ext cx="2409017" cy="464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764457" y="1618129"/>
              <a:ext cx="1210588" cy="1200329"/>
            </a:xfrm>
            <a:prstGeom prst="rect">
              <a:avLst/>
            </a:prstGeom>
            <a:noFill/>
          </p:spPr>
          <p:txBody>
            <a:bodyPr wrap="none" rtlCol="0">
              <a:spAutoFit/>
            </a:bodyPr>
            <a:lstStyle/>
            <a:p>
              <a:r>
                <a:rPr lang="en-US" sz="7200" b="1" dirty="0">
                  <a:solidFill>
                    <a:schemeClr val="bg1"/>
                  </a:solidFill>
                  <a:latin typeface="Arial" pitchFamily="34" charset="0"/>
                  <a:cs typeface="Arial" pitchFamily="34" charset="0"/>
                </a:rPr>
                <a:t>01</a:t>
              </a:r>
            </a:p>
          </p:txBody>
        </p:sp>
        <p:sp>
          <p:nvSpPr>
            <p:cNvPr id="41" name="Oval 40"/>
            <p:cNvSpPr/>
            <p:nvPr/>
          </p:nvSpPr>
          <p:spPr>
            <a:xfrm rot="21356740">
              <a:off x="1063282"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5" name="Freeform 4"/>
            <p:cNvSpPr/>
            <p:nvPr/>
          </p:nvSpPr>
          <p:spPr>
            <a:xfrm>
              <a:off x="1150743"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10"/>
            <p:cNvSpPr txBox="1">
              <a:spLocks/>
            </p:cNvSpPr>
            <p:nvPr/>
          </p:nvSpPr>
          <p:spPr>
            <a:xfrm>
              <a:off x="1474698" y="3460376"/>
              <a:ext cx="1981200" cy="2438400"/>
            </a:xfrm>
            <a:prstGeom prst="rect">
              <a:avLst/>
            </a:prstGeom>
          </p:spPr>
          <p:txBody>
            <a:bodyPr>
              <a:normAutofit/>
            </a:bodyPr>
            <a:lstStyle/>
            <a:p>
              <a:pPr lvl="0" algn="l"/>
              <a:r>
                <a:rPr lang="en-GB" sz="1400" b="1" dirty="0">
                  <a:solidFill>
                    <a:srgbClr val="F6B000"/>
                  </a:solidFill>
                  <a:latin typeface="+mn-lt"/>
                  <a:ea typeface="Times New Roman" panose="02020603050405020304" pitchFamily="18" charset="0"/>
                </a:rPr>
                <a:t>SMART Connect ME </a:t>
              </a:r>
            </a:p>
            <a:p>
              <a:pPr lvl="0" algn="l"/>
              <a:endParaRPr lang="en-GB" sz="1400" dirty="0">
                <a:solidFill>
                  <a:srgbClr val="FFC536"/>
                </a:solidFill>
                <a:latin typeface="+mn-lt"/>
                <a:ea typeface="Calibri" panose="020F0502020204030204" pitchFamily="34" charset="0"/>
              </a:endParaRPr>
            </a:p>
            <a:p>
              <a:pPr marL="8550" lvl="1" algn="just"/>
              <a:r>
                <a:rPr lang="nl-NL" sz="1400" dirty="0">
                  <a:ea typeface="Times New Roman" panose="02020603050405020304" pitchFamily="18" charset="0"/>
                </a:rPr>
                <a:t>Maak huidige diensten SMART op basis van flexibele </a:t>
              </a:r>
              <a:r>
                <a:rPr lang="nl-NL" sz="1400" dirty="0" err="1">
                  <a:ea typeface="Times New Roman" panose="02020603050405020304" pitchFamily="18" charset="0"/>
                </a:rPr>
                <a:t>IoT</a:t>
              </a:r>
              <a:r>
                <a:rPr lang="nl-NL" sz="1400" dirty="0">
                  <a:ea typeface="Times New Roman" panose="02020603050405020304" pitchFamily="18" charset="0"/>
                </a:rPr>
                <a:t> installatie. Creëer vertrouwen in de dienstverlening door onderbouwde rapportages en serviceverlening</a:t>
              </a:r>
              <a:endParaRPr lang="en-GB" sz="1400" dirty="0">
                <a:ea typeface="Calibri" panose="020F0502020204030204" pitchFamily="34" charset="0"/>
              </a:endParaRPr>
            </a:p>
          </p:txBody>
        </p:sp>
      </p:grpSp>
      <p:sp>
        <p:nvSpPr>
          <p:cNvPr id="36" name="Title 1">
            <a:extLst>
              <a:ext uri="{FF2B5EF4-FFF2-40B4-BE49-F238E27FC236}">
                <a16:creationId xmlns:a16="http://schemas.microsoft.com/office/drawing/2014/main" id="{6E148286-87D0-4E93-893D-905DDCFA3CA1}"/>
              </a:ext>
            </a:extLst>
          </p:cNvPr>
          <p:cNvSpPr txBox="1">
            <a:spLocks/>
          </p:cNvSpPr>
          <p:nvPr/>
        </p:nvSpPr>
        <p:spPr>
          <a:xfrm>
            <a:off x="635816" y="248232"/>
            <a:ext cx="8458151"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nl-NL" sz="3600" dirty="0">
                <a:solidFill>
                  <a:schemeClr val="bg1">
                    <a:lumMod val="50000"/>
                  </a:schemeClr>
                </a:solidFill>
                <a:latin typeface="Avenir Next LT Pro Light" panose="020B0304020202020204" pitchFamily="34" charset="0"/>
              </a:rPr>
              <a:t>M</a:t>
            </a:r>
            <a:r>
              <a:rPr lang="en-GB" sz="3600" dirty="0" err="1">
                <a:solidFill>
                  <a:schemeClr val="bg1">
                    <a:lumMod val="50000"/>
                  </a:schemeClr>
                </a:solidFill>
                <a:latin typeface="Avenir Next LT Pro Light" panose="020B0304020202020204" pitchFamily="34" charset="0"/>
              </a:rPr>
              <a:t>ontreal</a:t>
            </a:r>
            <a:r>
              <a:rPr lang="en-GB" sz="3600" dirty="0">
                <a:solidFill>
                  <a:schemeClr val="bg1">
                    <a:lumMod val="50000"/>
                  </a:schemeClr>
                </a:solidFill>
                <a:latin typeface="Avenir Next LT Pro Light" panose="020B0304020202020204" pitchFamily="34" charset="0"/>
              </a:rPr>
              <a:t> 4 Step SMART Package</a:t>
            </a:r>
            <a:endParaRPr lang="en-GB" sz="4000" dirty="0">
              <a:solidFill>
                <a:schemeClr val="bg1">
                  <a:lumMod val="50000"/>
                </a:schemeClr>
              </a:solidFill>
              <a:latin typeface="Avenir Next LT Pro Light" panose="020B0304020202020204" pitchFamily="34" charset="0"/>
            </a:endParaRPr>
          </a:p>
        </p:txBody>
      </p:sp>
    </p:spTree>
    <p:extLst>
      <p:ext uri="{BB962C8B-B14F-4D97-AF65-F5344CB8AC3E}">
        <p14:creationId xmlns:p14="http://schemas.microsoft.com/office/powerpoint/2010/main" val="1391234685"/>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36973" y="160880"/>
            <a:ext cx="10515600" cy="1325563"/>
          </a:xfrm>
        </p:spPr>
        <p:txBody>
          <a:bodyPr/>
          <a:lstStyle/>
          <a:p>
            <a:r>
              <a:rPr lang="en-US" dirty="0">
                <a:solidFill>
                  <a:schemeClr val="bg1"/>
                </a:solidFill>
              </a:rPr>
              <a:t>Flat Numbered Vertical Banner Template for PowerPoint</a:t>
            </a:r>
          </a:p>
        </p:txBody>
      </p:sp>
      <p:grpSp>
        <p:nvGrpSpPr>
          <p:cNvPr id="9" name="Groep 8">
            <a:extLst>
              <a:ext uri="{FF2B5EF4-FFF2-40B4-BE49-F238E27FC236}">
                <a16:creationId xmlns:a16="http://schemas.microsoft.com/office/drawing/2014/main" id="{A5891166-534B-41D8-9747-F9BF549988F2}"/>
              </a:ext>
            </a:extLst>
          </p:cNvPr>
          <p:cNvGrpSpPr/>
          <p:nvPr/>
        </p:nvGrpSpPr>
        <p:grpSpPr>
          <a:xfrm>
            <a:off x="2858422" y="1309304"/>
            <a:ext cx="6770487" cy="3918167"/>
            <a:chOff x="2996968" y="1027906"/>
            <a:chExt cx="7593523" cy="4648200"/>
          </a:xfrm>
        </p:grpSpPr>
        <p:grpSp>
          <p:nvGrpSpPr>
            <p:cNvPr id="2" name="Group 52"/>
            <p:cNvGrpSpPr/>
            <p:nvPr/>
          </p:nvGrpSpPr>
          <p:grpSpPr>
            <a:xfrm>
              <a:off x="7738285" y="1027906"/>
              <a:ext cx="2852206" cy="4648200"/>
              <a:chOff x="8185876" y="1295400"/>
              <a:chExt cx="2852206" cy="4648200"/>
            </a:xfrm>
          </p:grpSpPr>
          <p:sp>
            <p:nvSpPr>
              <p:cNvPr id="26" name="Isosceles Triangle 25"/>
              <p:cNvSpPr/>
              <p:nvPr/>
            </p:nvSpPr>
            <p:spPr>
              <a:xfrm rot="5400000">
                <a:off x="10667969" y="2780339"/>
                <a:ext cx="363141" cy="36720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23237" y="1295400"/>
                <a:ext cx="2410794" cy="4648200"/>
              </a:xfrm>
              <a:prstGeom prst="rect">
                <a:avLst/>
              </a:prstGeom>
              <a:gradFill>
                <a:gsLst>
                  <a:gs pos="0">
                    <a:schemeClr val="bg1">
                      <a:lumMod val="85000"/>
                      <a:shade val="67500"/>
                      <a:satMod val="115000"/>
                    </a:schemeClr>
                  </a:gs>
                  <a:gs pos="8000">
                    <a:schemeClr val="bg1">
                      <a:lumMod val="8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rot="21356740">
                <a:off x="8185876"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35" name="TextBox 34"/>
              <p:cNvSpPr txBox="1"/>
              <p:nvPr/>
            </p:nvSpPr>
            <p:spPr>
              <a:xfrm>
                <a:off x="8779620" y="1618129"/>
                <a:ext cx="1167176" cy="1204901"/>
              </a:xfrm>
              <a:prstGeom prst="rect">
                <a:avLst/>
              </a:prstGeom>
              <a:noFill/>
            </p:spPr>
            <p:txBody>
              <a:bodyPr wrap="none" rtlCol="0">
                <a:spAutoFit/>
              </a:bodyPr>
              <a:lstStyle/>
              <a:p>
                <a:r>
                  <a:rPr lang="en-US" sz="6000" b="1" dirty="0">
                    <a:solidFill>
                      <a:schemeClr val="accent6"/>
                    </a:solidFill>
                    <a:latin typeface="Arial" pitchFamily="34" charset="0"/>
                    <a:cs typeface="Arial" pitchFamily="34" charset="0"/>
                  </a:rPr>
                  <a:t>04</a:t>
                </a:r>
              </a:p>
            </p:txBody>
          </p:sp>
          <p:sp>
            <p:nvSpPr>
              <p:cNvPr id="29" name="Freeform 28"/>
              <p:cNvSpPr/>
              <p:nvPr/>
            </p:nvSpPr>
            <p:spPr>
              <a:xfrm>
                <a:off x="8311974"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3"/>
            <p:cNvGrpSpPr/>
            <p:nvPr/>
          </p:nvGrpSpPr>
          <p:grpSpPr>
            <a:xfrm>
              <a:off x="5288303" y="1027906"/>
              <a:ext cx="2900248" cy="4648200"/>
              <a:chOff x="5735894" y="1295400"/>
              <a:chExt cx="2900248" cy="4648200"/>
            </a:xfrm>
          </p:grpSpPr>
          <p:sp>
            <p:nvSpPr>
              <p:cNvPr id="21" name="Isosceles Triangle 20"/>
              <p:cNvSpPr/>
              <p:nvPr/>
            </p:nvSpPr>
            <p:spPr>
              <a:xfrm rot="5400000">
                <a:off x="8266029" y="2780339"/>
                <a:ext cx="363141" cy="36720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900850" y="1295400"/>
                <a:ext cx="2431242" cy="4648200"/>
              </a:xfrm>
              <a:prstGeom prst="rect">
                <a:avLst/>
              </a:prstGeom>
              <a:gradFill>
                <a:gsLst>
                  <a:gs pos="0">
                    <a:schemeClr val="bg1">
                      <a:lumMod val="85000"/>
                      <a:shade val="67500"/>
                      <a:satMod val="115000"/>
                    </a:schemeClr>
                  </a:gs>
                  <a:gs pos="8000">
                    <a:schemeClr val="bg1">
                      <a:lumMod val="8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483066" y="1618129"/>
                <a:ext cx="1167176" cy="1204901"/>
              </a:xfrm>
              <a:prstGeom prst="rect">
                <a:avLst/>
              </a:prstGeom>
              <a:noFill/>
            </p:spPr>
            <p:txBody>
              <a:bodyPr wrap="none" rtlCol="0">
                <a:spAutoFit/>
              </a:bodyPr>
              <a:lstStyle/>
              <a:p>
                <a:r>
                  <a:rPr lang="en-US" sz="6000" b="1" dirty="0">
                    <a:solidFill>
                      <a:schemeClr val="accent4"/>
                    </a:solidFill>
                    <a:latin typeface="Arial" pitchFamily="34" charset="0"/>
                    <a:cs typeface="Arial" pitchFamily="34" charset="0"/>
                  </a:rPr>
                  <a:t>03</a:t>
                </a:r>
              </a:p>
            </p:txBody>
          </p:sp>
          <p:sp>
            <p:nvSpPr>
              <p:cNvPr id="43" name="Oval 42"/>
              <p:cNvSpPr/>
              <p:nvPr/>
            </p:nvSpPr>
            <p:spPr>
              <a:xfrm rot="21356740">
                <a:off x="5735894"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24" name="Freeform 23"/>
              <p:cNvSpPr/>
              <p:nvPr/>
            </p:nvSpPr>
            <p:spPr>
              <a:xfrm>
                <a:off x="5910035" y="2965847"/>
                <a:ext cx="2726107"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54"/>
            <p:cNvGrpSpPr/>
            <p:nvPr/>
          </p:nvGrpSpPr>
          <p:grpSpPr>
            <a:xfrm>
              <a:off x="2996968" y="1027906"/>
              <a:ext cx="2839702" cy="4648200"/>
              <a:chOff x="3444559" y="1295400"/>
              <a:chExt cx="2839702" cy="4648200"/>
            </a:xfrm>
          </p:grpSpPr>
          <p:sp>
            <p:nvSpPr>
              <p:cNvPr id="16" name="Isosceles Triangle 15"/>
              <p:cNvSpPr/>
              <p:nvPr/>
            </p:nvSpPr>
            <p:spPr>
              <a:xfrm rot="5400000">
                <a:off x="5845711" y="2780339"/>
                <a:ext cx="363141" cy="36720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563793" y="1295400"/>
                <a:ext cx="2347978" cy="4648200"/>
              </a:xfrm>
              <a:prstGeom prst="rect">
                <a:avLst/>
              </a:prstGeom>
              <a:gradFill>
                <a:gsLst>
                  <a:gs pos="0">
                    <a:schemeClr val="bg1">
                      <a:lumMod val="85000"/>
                      <a:shade val="67500"/>
                      <a:satMod val="115000"/>
                    </a:schemeClr>
                  </a:gs>
                  <a:gs pos="8000">
                    <a:schemeClr val="bg1">
                      <a:lumMod val="8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087903" y="1618129"/>
                <a:ext cx="1167176" cy="1204901"/>
              </a:xfrm>
              <a:prstGeom prst="rect">
                <a:avLst/>
              </a:prstGeom>
              <a:noFill/>
            </p:spPr>
            <p:txBody>
              <a:bodyPr wrap="none" rtlCol="0">
                <a:spAutoFit/>
              </a:bodyPr>
              <a:lstStyle/>
              <a:p>
                <a:r>
                  <a:rPr lang="en-US" sz="6000" b="1" dirty="0">
                    <a:solidFill>
                      <a:schemeClr val="accent2"/>
                    </a:solidFill>
                    <a:latin typeface="Arial" pitchFamily="34" charset="0"/>
                    <a:cs typeface="Arial" pitchFamily="34" charset="0"/>
                  </a:rPr>
                  <a:t>02</a:t>
                </a:r>
              </a:p>
            </p:txBody>
          </p:sp>
          <p:sp>
            <p:nvSpPr>
              <p:cNvPr id="42" name="Oval 41"/>
              <p:cNvSpPr/>
              <p:nvPr/>
            </p:nvSpPr>
            <p:spPr>
              <a:xfrm rot="21356740">
                <a:off x="3444559"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9" name="Freeform 18"/>
              <p:cNvSpPr/>
              <p:nvPr/>
            </p:nvSpPr>
            <p:spPr>
              <a:xfrm>
                <a:off x="3489716"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 name="Group 55"/>
          <p:cNvGrpSpPr/>
          <p:nvPr/>
        </p:nvGrpSpPr>
        <p:grpSpPr>
          <a:xfrm>
            <a:off x="507470" y="1104900"/>
            <a:ext cx="2839702" cy="4648200"/>
            <a:chOff x="1063282" y="1295400"/>
            <a:chExt cx="2839702" cy="4648200"/>
          </a:xfrm>
        </p:grpSpPr>
        <p:sp>
          <p:nvSpPr>
            <p:cNvPr id="10" name="Isosceles Triangle 9"/>
            <p:cNvSpPr/>
            <p:nvPr/>
          </p:nvSpPr>
          <p:spPr>
            <a:xfrm rot="5400000">
              <a:off x="3506738" y="2780339"/>
              <a:ext cx="363141" cy="36720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63782" y="1295400"/>
              <a:ext cx="2409017" cy="464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764457" y="1618129"/>
              <a:ext cx="1210588" cy="1200329"/>
            </a:xfrm>
            <a:prstGeom prst="rect">
              <a:avLst/>
            </a:prstGeom>
            <a:noFill/>
          </p:spPr>
          <p:txBody>
            <a:bodyPr wrap="none" rtlCol="0">
              <a:spAutoFit/>
            </a:bodyPr>
            <a:lstStyle/>
            <a:p>
              <a:r>
                <a:rPr lang="en-US" sz="7200" b="1" dirty="0">
                  <a:solidFill>
                    <a:schemeClr val="bg1"/>
                  </a:solidFill>
                  <a:latin typeface="Arial" pitchFamily="34" charset="0"/>
                  <a:cs typeface="Arial" pitchFamily="34" charset="0"/>
                </a:rPr>
                <a:t>01</a:t>
              </a:r>
            </a:p>
          </p:txBody>
        </p:sp>
        <p:sp>
          <p:nvSpPr>
            <p:cNvPr id="41" name="Oval 40"/>
            <p:cNvSpPr/>
            <p:nvPr/>
          </p:nvSpPr>
          <p:spPr>
            <a:xfrm rot="21356740">
              <a:off x="1063282"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5" name="Freeform 4"/>
            <p:cNvSpPr/>
            <p:nvPr/>
          </p:nvSpPr>
          <p:spPr>
            <a:xfrm>
              <a:off x="1150743"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10"/>
            <p:cNvSpPr txBox="1">
              <a:spLocks/>
            </p:cNvSpPr>
            <p:nvPr/>
          </p:nvSpPr>
          <p:spPr>
            <a:xfrm>
              <a:off x="1235742" y="3460376"/>
              <a:ext cx="2576404" cy="2438400"/>
            </a:xfrm>
            <a:prstGeom prst="rect">
              <a:avLst/>
            </a:prstGeom>
          </p:spPr>
          <p:txBody>
            <a:bodyPr>
              <a:normAutofit fontScale="70000" lnSpcReduction="20000"/>
            </a:bodyPr>
            <a:lstStyle/>
            <a:p>
              <a:pPr marL="274320" indent="-274320">
                <a:spcBef>
                  <a:spcPts val="1000"/>
                </a:spcBef>
                <a:buClr>
                  <a:schemeClr val="bg1"/>
                </a:buClr>
                <a:buSzPct val="100000"/>
                <a:buFont typeface="Arial" pitchFamily="34" charset="0"/>
                <a:buChar char="•"/>
              </a:pPr>
              <a:r>
                <a:rPr lang="en-US" sz="1500" dirty="0">
                  <a:solidFill>
                    <a:schemeClr val="bg1"/>
                  </a:solidFill>
                </a:rPr>
                <a:t>Een </a:t>
              </a:r>
              <a:r>
                <a:rPr lang="en-US" sz="1500" dirty="0" err="1">
                  <a:solidFill>
                    <a:schemeClr val="bg1"/>
                  </a:solidFill>
                </a:rPr>
                <a:t>helder</a:t>
              </a:r>
              <a:r>
                <a:rPr lang="en-US" sz="1500" dirty="0">
                  <a:solidFill>
                    <a:schemeClr val="bg1"/>
                  </a:solidFill>
                </a:rPr>
                <a:t> </a:t>
              </a:r>
              <a:r>
                <a:rPr lang="en-US" sz="1500" dirty="0" err="1">
                  <a:solidFill>
                    <a:schemeClr val="bg1"/>
                  </a:solidFill>
                </a:rPr>
                <a:t>overzicht</a:t>
              </a:r>
              <a:r>
                <a:rPr lang="en-US" sz="1500" dirty="0">
                  <a:solidFill>
                    <a:schemeClr val="bg1"/>
                  </a:solidFill>
                </a:rPr>
                <a:t> van EGW </a:t>
              </a:r>
              <a:r>
                <a:rPr lang="en-US" sz="1500" dirty="0" err="1">
                  <a:solidFill>
                    <a:schemeClr val="bg1"/>
                  </a:solidFill>
                </a:rPr>
                <a:t>verbruik</a:t>
              </a:r>
              <a:r>
                <a:rPr lang="en-US" sz="1500" dirty="0">
                  <a:solidFill>
                    <a:schemeClr val="bg1"/>
                  </a:solidFill>
                </a:rPr>
                <a:t> per </a:t>
              </a:r>
              <a:r>
                <a:rPr lang="en-US" sz="1500" dirty="0" err="1">
                  <a:solidFill>
                    <a:schemeClr val="bg1"/>
                  </a:solidFill>
                </a:rPr>
                <a:t>huurder</a:t>
              </a:r>
              <a:endParaRPr lang="en-US" sz="1500" dirty="0">
                <a:solidFill>
                  <a:schemeClr val="bg1"/>
                </a:solidFill>
              </a:endParaRPr>
            </a:p>
            <a:p>
              <a:pPr marL="274320" indent="-274320">
                <a:spcBef>
                  <a:spcPts val="1000"/>
                </a:spcBef>
                <a:buClr>
                  <a:schemeClr val="bg1"/>
                </a:buClr>
                <a:buSzPct val="100000"/>
                <a:buFont typeface="Arial" pitchFamily="34" charset="0"/>
                <a:buChar char="•"/>
              </a:pPr>
              <a:r>
                <a:rPr lang="en-US" sz="1500" dirty="0">
                  <a:solidFill>
                    <a:schemeClr val="bg1"/>
                  </a:solidFill>
                </a:rPr>
                <a:t>Helder </a:t>
              </a:r>
              <a:r>
                <a:rPr lang="en-US" sz="1500" dirty="0" err="1">
                  <a:solidFill>
                    <a:schemeClr val="bg1"/>
                  </a:solidFill>
                </a:rPr>
                <a:t>inzicht</a:t>
              </a:r>
              <a:r>
                <a:rPr lang="en-US" sz="1500" dirty="0">
                  <a:solidFill>
                    <a:schemeClr val="bg1"/>
                  </a:solidFill>
                </a:rPr>
                <a:t> in </a:t>
              </a:r>
              <a:r>
                <a:rPr lang="en-US" sz="1500" dirty="0" err="1">
                  <a:solidFill>
                    <a:schemeClr val="bg1"/>
                  </a:solidFill>
                </a:rPr>
                <a:t>direkte</a:t>
              </a:r>
              <a:r>
                <a:rPr lang="en-US" sz="1500" dirty="0">
                  <a:solidFill>
                    <a:schemeClr val="bg1"/>
                  </a:solidFill>
                </a:rPr>
                <a:t> </a:t>
              </a:r>
              <a:r>
                <a:rPr lang="en-US" sz="1500" dirty="0" err="1">
                  <a:solidFill>
                    <a:schemeClr val="bg1"/>
                  </a:solidFill>
                </a:rPr>
                <a:t>besparingsmogelijkheden</a:t>
              </a:r>
              <a:endParaRPr lang="en-US" sz="1500" dirty="0">
                <a:solidFill>
                  <a:schemeClr val="bg1"/>
                </a:solidFill>
              </a:endParaRPr>
            </a:p>
            <a:p>
              <a:pPr marL="274320" indent="-274320">
                <a:spcBef>
                  <a:spcPts val="1000"/>
                </a:spcBef>
                <a:buClr>
                  <a:schemeClr val="bg1"/>
                </a:buClr>
                <a:buSzPct val="100000"/>
                <a:buFont typeface="Arial" pitchFamily="34" charset="0"/>
                <a:buChar char="•"/>
              </a:pPr>
              <a:r>
                <a:rPr lang="en-US" sz="1500" dirty="0" err="1">
                  <a:solidFill>
                    <a:schemeClr val="bg1"/>
                  </a:solidFill>
                </a:rPr>
                <a:t>Minimale</a:t>
              </a:r>
              <a:r>
                <a:rPr lang="en-US" sz="1500" dirty="0">
                  <a:solidFill>
                    <a:schemeClr val="bg1"/>
                  </a:solidFill>
                </a:rPr>
                <a:t> impact </a:t>
              </a:r>
              <a:r>
                <a:rPr lang="en-US" sz="1500" dirty="0" err="1">
                  <a:solidFill>
                    <a:schemeClr val="bg1"/>
                  </a:solidFill>
                </a:rPr>
                <a:t>tijdens</a:t>
              </a:r>
              <a:r>
                <a:rPr lang="en-US" sz="1500" dirty="0">
                  <a:solidFill>
                    <a:schemeClr val="bg1"/>
                  </a:solidFill>
                </a:rPr>
                <a:t> bouw</a:t>
              </a:r>
            </a:p>
            <a:p>
              <a:pPr marL="274320" indent="-274320">
                <a:spcBef>
                  <a:spcPts val="1000"/>
                </a:spcBef>
                <a:buClr>
                  <a:schemeClr val="bg1"/>
                </a:buClr>
                <a:buSzPct val="100000"/>
                <a:buFont typeface="Arial" pitchFamily="34" charset="0"/>
                <a:buChar char="•"/>
              </a:pPr>
              <a:r>
                <a:rPr lang="en-US" sz="1500" dirty="0" err="1">
                  <a:solidFill>
                    <a:schemeClr val="bg1"/>
                  </a:solidFill>
                </a:rPr>
                <a:t>Maximale</a:t>
              </a:r>
              <a:r>
                <a:rPr lang="en-US" sz="1500" dirty="0">
                  <a:solidFill>
                    <a:schemeClr val="bg1"/>
                  </a:solidFill>
                </a:rPr>
                <a:t> </a:t>
              </a:r>
              <a:r>
                <a:rPr lang="en-US" sz="1500" dirty="0" err="1">
                  <a:solidFill>
                    <a:schemeClr val="bg1"/>
                  </a:solidFill>
                </a:rPr>
                <a:t>flexibiliteit</a:t>
              </a:r>
              <a:r>
                <a:rPr lang="en-US" sz="1500" dirty="0">
                  <a:solidFill>
                    <a:schemeClr val="bg1"/>
                  </a:solidFill>
                </a:rPr>
                <a:t> in </a:t>
              </a:r>
              <a:r>
                <a:rPr lang="en-US" sz="1500" dirty="0" err="1">
                  <a:solidFill>
                    <a:schemeClr val="bg1"/>
                  </a:solidFill>
                </a:rPr>
                <a:t>verhuurmogelijkheden</a:t>
              </a:r>
              <a:endParaRPr lang="en-US" sz="1500" dirty="0">
                <a:solidFill>
                  <a:schemeClr val="bg1"/>
                </a:solidFill>
              </a:endParaRPr>
            </a:p>
            <a:p>
              <a:pPr marL="274320" indent="-274320">
                <a:spcBef>
                  <a:spcPts val="1000"/>
                </a:spcBef>
                <a:buClr>
                  <a:schemeClr val="bg1"/>
                </a:buClr>
                <a:buSzPct val="100000"/>
                <a:buFont typeface="Arial" pitchFamily="34" charset="0"/>
                <a:buChar char="•"/>
              </a:pPr>
              <a:r>
                <a:rPr lang="en-US" sz="1500" dirty="0">
                  <a:solidFill>
                    <a:schemeClr val="bg1"/>
                  </a:solidFill>
                </a:rPr>
                <a:t>Data </a:t>
              </a:r>
              <a:r>
                <a:rPr lang="en-US" sz="1500" dirty="0" err="1">
                  <a:solidFill>
                    <a:schemeClr val="bg1"/>
                  </a:solidFill>
                </a:rPr>
                <a:t>algoritmes</a:t>
              </a:r>
              <a:r>
                <a:rPr lang="en-US" sz="1500" dirty="0">
                  <a:solidFill>
                    <a:schemeClr val="bg1"/>
                  </a:solidFill>
                </a:rPr>
                <a:t> </a:t>
              </a:r>
              <a:r>
                <a:rPr lang="en-US" sz="1500" dirty="0" err="1">
                  <a:solidFill>
                    <a:schemeClr val="bg1"/>
                  </a:solidFill>
                </a:rPr>
                <a:t>voor</a:t>
              </a:r>
              <a:r>
                <a:rPr lang="en-US" sz="1500" dirty="0">
                  <a:solidFill>
                    <a:schemeClr val="bg1"/>
                  </a:solidFill>
                </a:rPr>
                <a:t> </a:t>
              </a:r>
              <a:r>
                <a:rPr lang="en-US" sz="1500" dirty="0" err="1">
                  <a:solidFill>
                    <a:schemeClr val="bg1"/>
                  </a:solidFill>
                </a:rPr>
                <a:t>efficiente</a:t>
              </a:r>
              <a:r>
                <a:rPr lang="en-US" sz="1500" dirty="0">
                  <a:solidFill>
                    <a:schemeClr val="bg1"/>
                  </a:solidFill>
                </a:rPr>
                <a:t> </a:t>
              </a:r>
              <a:r>
                <a:rPr lang="en-US" sz="1500" dirty="0" err="1">
                  <a:solidFill>
                    <a:schemeClr val="bg1"/>
                  </a:solidFill>
                </a:rPr>
                <a:t>besturing</a:t>
              </a:r>
              <a:r>
                <a:rPr lang="en-US" sz="1500" dirty="0">
                  <a:solidFill>
                    <a:schemeClr val="bg1"/>
                  </a:solidFill>
                </a:rPr>
                <a:t> van NUTS </a:t>
              </a:r>
              <a:r>
                <a:rPr lang="en-US" sz="1500" dirty="0" err="1">
                  <a:solidFill>
                    <a:schemeClr val="bg1"/>
                  </a:solidFill>
                </a:rPr>
                <a:t>voorzieningen</a:t>
              </a:r>
              <a:endParaRPr lang="en-US" sz="1500" dirty="0">
                <a:solidFill>
                  <a:schemeClr val="bg1"/>
                </a:solidFill>
              </a:endParaRPr>
            </a:p>
            <a:p>
              <a:pPr marL="274320" indent="-274320">
                <a:spcBef>
                  <a:spcPts val="1000"/>
                </a:spcBef>
                <a:buClr>
                  <a:schemeClr val="bg1"/>
                </a:buClr>
                <a:buSzPct val="100000"/>
                <a:buFont typeface="Arial" pitchFamily="34" charset="0"/>
                <a:buChar char="•"/>
              </a:pPr>
              <a:r>
                <a:rPr lang="en-US" sz="1500" dirty="0" err="1">
                  <a:solidFill>
                    <a:schemeClr val="bg1"/>
                  </a:solidFill>
                </a:rPr>
                <a:t>Bewaak</a:t>
              </a:r>
              <a:r>
                <a:rPr lang="en-US" sz="1500" dirty="0">
                  <a:solidFill>
                    <a:schemeClr val="bg1"/>
                  </a:solidFill>
                </a:rPr>
                <a:t> de </a:t>
              </a:r>
              <a:r>
                <a:rPr lang="en-US" sz="1500" dirty="0" err="1">
                  <a:solidFill>
                    <a:schemeClr val="bg1"/>
                  </a:solidFill>
                </a:rPr>
                <a:t>installatie</a:t>
              </a:r>
              <a:r>
                <a:rPr lang="en-US" sz="1500" dirty="0">
                  <a:solidFill>
                    <a:schemeClr val="bg1"/>
                  </a:solidFill>
                </a:rPr>
                <a:t> </a:t>
              </a:r>
              <a:r>
                <a:rPr lang="en-US" sz="1500" dirty="0" err="1">
                  <a:solidFill>
                    <a:schemeClr val="bg1"/>
                  </a:solidFill>
                </a:rPr>
                <a:t>en</a:t>
              </a:r>
              <a:r>
                <a:rPr lang="en-US" sz="1500" dirty="0">
                  <a:solidFill>
                    <a:schemeClr val="bg1"/>
                  </a:solidFill>
                </a:rPr>
                <a:t> </a:t>
              </a:r>
              <a:r>
                <a:rPr lang="en-US" sz="1500" dirty="0" err="1">
                  <a:solidFill>
                    <a:schemeClr val="bg1"/>
                  </a:solidFill>
                </a:rPr>
                <a:t>herstel</a:t>
              </a:r>
              <a:r>
                <a:rPr lang="en-US" sz="1500" dirty="0">
                  <a:solidFill>
                    <a:schemeClr val="bg1"/>
                  </a:solidFill>
                </a:rPr>
                <a:t> </a:t>
              </a:r>
              <a:r>
                <a:rPr lang="en-US" sz="1500" dirty="0" err="1">
                  <a:solidFill>
                    <a:schemeClr val="bg1"/>
                  </a:solidFill>
                </a:rPr>
                <a:t>wanneer</a:t>
              </a:r>
              <a:r>
                <a:rPr lang="en-US" sz="1500" dirty="0">
                  <a:solidFill>
                    <a:schemeClr val="bg1"/>
                  </a:solidFill>
                </a:rPr>
                <a:t> </a:t>
              </a:r>
              <a:r>
                <a:rPr lang="en-US" sz="1500" dirty="0" err="1">
                  <a:solidFill>
                    <a:schemeClr val="bg1"/>
                  </a:solidFill>
                </a:rPr>
                <a:t>nodig</a:t>
              </a:r>
              <a:endParaRPr lang="en-US" sz="1500" dirty="0">
                <a:solidFill>
                  <a:schemeClr val="bg1"/>
                </a:solidFill>
              </a:endParaRPr>
            </a:p>
            <a:p>
              <a:pPr marL="274320" indent="-274320">
                <a:spcBef>
                  <a:spcPts val="1000"/>
                </a:spcBef>
                <a:buClr>
                  <a:schemeClr val="bg1"/>
                </a:buClr>
                <a:buSzPct val="100000"/>
                <a:buFont typeface="Arial" pitchFamily="34" charset="0"/>
                <a:buChar char="•"/>
              </a:pPr>
              <a:endParaRPr lang="en-US" sz="1500" dirty="0">
                <a:solidFill>
                  <a:schemeClr val="bg1"/>
                </a:solidFill>
              </a:endParaRPr>
            </a:p>
          </p:txBody>
        </p:sp>
      </p:grpSp>
      <p:sp>
        <p:nvSpPr>
          <p:cNvPr id="45" name="Rectangle 3">
            <a:extLst>
              <a:ext uri="{FF2B5EF4-FFF2-40B4-BE49-F238E27FC236}">
                <a16:creationId xmlns:a16="http://schemas.microsoft.com/office/drawing/2014/main" id="{C1E52B26-4773-4055-A73E-1C89E2AD39A0}"/>
              </a:ext>
            </a:extLst>
          </p:cNvPr>
          <p:cNvSpPr/>
          <p:nvPr/>
        </p:nvSpPr>
        <p:spPr>
          <a:xfrm rot="16200000">
            <a:off x="6128925" y="1466335"/>
            <a:ext cx="675736" cy="5105033"/>
          </a:xfrm>
          <a:prstGeom prst="rect">
            <a:avLst/>
          </a:prstGeom>
          <a:gradFill flip="none" rotWithShape="1">
            <a:gsLst>
              <a:gs pos="100000">
                <a:srgbClr val="70AD47"/>
              </a:gs>
              <a:gs pos="49000">
                <a:srgbClr val="FFC000"/>
              </a:gs>
              <a:gs pos="0">
                <a:srgbClr val="ED7D31"/>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Opties</a:t>
            </a:r>
            <a:r>
              <a:rPr lang="en-US" dirty="0"/>
              <a:t> </a:t>
            </a:r>
            <a:r>
              <a:rPr lang="en-US" dirty="0" err="1"/>
              <a:t>voor</a:t>
            </a:r>
            <a:r>
              <a:rPr lang="en-US" dirty="0"/>
              <a:t> de </a:t>
            </a:r>
            <a:r>
              <a:rPr lang="en-US" dirty="0" err="1"/>
              <a:t>toekomst</a:t>
            </a:r>
            <a:r>
              <a:rPr lang="en-US" dirty="0"/>
              <a:t> </a:t>
            </a:r>
          </a:p>
        </p:txBody>
      </p:sp>
      <p:sp>
        <p:nvSpPr>
          <p:cNvPr id="46" name="Title 2">
            <a:extLst>
              <a:ext uri="{FF2B5EF4-FFF2-40B4-BE49-F238E27FC236}">
                <a16:creationId xmlns:a16="http://schemas.microsoft.com/office/drawing/2014/main" id="{ABC5E764-BD42-4C76-9F5C-AFABAFA01099}"/>
              </a:ext>
            </a:extLst>
          </p:cNvPr>
          <p:cNvSpPr txBox="1">
            <a:spLocks/>
          </p:cNvSpPr>
          <p:nvPr/>
        </p:nvSpPr>
        <p:spPr>
          <a:xfrm>
            <a:off x="700297" y="180351"/>
            <a:ext cx="11937166" cy="64331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600">
                <a:latin typeface="Avenir Next LT Pro Light" panose="020B0304020202020204" pitchFamily="34" charset="0"/>
              </a:rPr>
              <a:t>4</a:t>
            </a:r>
            <a:r>
              <a:rPr lang="en-GB">
                <a:latin typeface="Avenir Next LT Pro Light" panose="020B0304020202020204" pitchFamily="34" charset="0"/>
              </a:rPr>
              <a:t> </a:t>
            </a:r>
            <a:r>
              <a:rPr lang="en-GB" sz="2600">
                <a:latin typeface="Avenir Next LT Pro Light" panose="020B0304020202020204" pitchFamily="34" charset="0"/>
              </a:rPr>
              <a:t>Step SMART Package :Euroweg, Amersfoort</a:t>
            </a:r>
            <a:endParaRPr lang="en-US" dirty="0"/>
          </a:p>
        </p:txBody>
      </p:sp>
    </p:spTree>
    <p:extLst>
      <p:ext uri="{BB962C8B-B14F-4D97-AF65-F5344CB8AC3E}">
        <p14:creationId xmlns:p14="http://schemas.microsoft.com/office/powerpoint/2010/main" val="218239795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Group 55"/>
          <p:cNvGrpSpPr/>
          <p:nvPr/>
        </p:nvGrpSpPr>
        <p:grpSpPr>
          <a:xfrm>
            <a:off x="1274080" y="926431"/>
            <a:ext cx="2293607" cy="4282878"/>
            <a:chOff x="1063282" y="1295400"/>
            <a:chExt cx="2839702" cy="4648200"/>
          </a:xfrm>
        </p:grpSpPr>
        <p:sp>
          <p:nvSpPr>
            <p:cNvPr id="10" name="Isosceles Triangle 9"/>
            <p:cNvSpPr/>
            <p:nvPr/>
          </p:nvSpPr>
          <p:spPr>
            <a:xfrm rot="5400000">
              <a:off x="3506738" y="2780339"/>
              <a:ext cx="363141" cy="36720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63782" y="1295400"/>
              <a:ext cx="2409017" cy="4648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764457" y="1618129"/>
              <a:ext cx="1288448" cy="1102297"/>
            </a:xfrm>
            <a:prstGeom prst="rect">
              <a:avLst/>
            </a:prstGeom>
            <a:noFill/>
          </p:spPr>
          <p:txBody>
            <a:bodyPr wrap="none" rtlCol="0">
              <a:spAutoFit/>
            </a:bodyPr>
            <a:lstStyle/>
            <a:p>
              <a:r>
                <a:rPr lang="en-US" sz="6000" b="1" dirty="0">
                  <a:solidFill>
                    <a:schemeClr val="accent1"/>
                  </a:solidFill>
                  <a:latin typeface="Arial" pitchFamily="34" charset="0"/>
                  <a:cs typeface="Arial" pitchFamily="34" charset="0"/>
                </a:rPr>
                <a:t>01</a:t>
              </a:r>
            </a:p>
          </p:txBody>
        </p:sp>
        <p:sp>
          <p:nvSpPr>
            <p:cNvPr id="41" name="Oval 40"/>
            <p:cNvSpPr/>
            <p:nvPr/>
          </p:nvSpPr>
          <p:spPr>
            <a:xfrm rot="21356740">
              <a:off x="1063282"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5" name="Freeform 4"/>
            <p:cNvSpPr/>
            <p:nvPr/>
          </p:nvSpPr>
          <p:spPr>
            <a:xfrm>
              <a:off x="1150743"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52"/>
          <p:cNvGrpSpPr/>
          <p:nvPr/>
        </p:nvGrpSpPr>
        <p:grpSpPr>
          <a:xfrm>
            <a:off x="7411438" y="934103"/>
            <a:ext cx="2347978" cy="4282878"/>
            <a:chOff x="8185876" y="1295400"/>
            <a:chExt cx="2852206" cy="4648200"/>
          </a:xfrm>
        </p:grpSpPr>
        <p:sp>
          <p:nvSpPr>
            <p:cNvPr id="26" name="Isosceles Triangle 25"/>
            <p:cNvSpPr/>
            <p:nvPr/>
          </p:nvSpPr>
          <p:spPr>
            <a:xfrm rot="5400000">
              <a:off x="10667969" y="2780339"/>
              <a:ext cx="363141" cy="36720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23237" y="1295400"/>
              <a:ext cx="2410794" cy="4648200"/>
            </a:xfrm>
            <a:prstGeom prst="rect">
              <a:avLst/>
            </a:prstGeom>
            <a:gradFill>
              <a:gsLst>
                <a:gs pos="0">
                  <a:schemeClr val="bg1">
                    <a:lumMod val="85000"/>
                    <a:shade val="67500"/>
                    <a:satMod val="115000"/>
                  </a:schemeClr>
                </a:gs>
                <a:gs pos="8000">
                  <a:schemeClr val="bg1">
                    <a:lumMod val="8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rot="21356740">
              <a:off x="8185876"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35" name="TextBox 34"/>
            <p:cNvSpPr txBox="1"/>
            <p:nvPr/>
          </p:nvSpPr>
          <p:spPr>
            <a:xfrm>
              <a:off x="8779620" y="1618129"/>
              <a:ext cx="1264154" cy="1102297"/>
            </a:xfrm>
            <a:prstGeom prst="rect">
              <a:avLst/>
            </a:prstGeom>
            <a:noFill/>
          </p:spPr>
          <p:txBody>
            <a:bodyPr wrap="none" rtlCol="0">
              <a:spAutoFit/>
            </a:bodyPr>
            <a:lstStyle/>
            <a:p>
              <a:r>
                <a:rPr lang="en-US" sz="6000" b="1" dirty="0">
                  <a:solidFill>
                    <a:schemeClr val="accent6"/>
                  </a:solidFill>
                  <a:latin typeface="Arial" pitchFamily="34" charset="0"/>
                  <a:cs typeface="Arial" pitchFamily="34" charset="0"/>
                </a:rPr>
                <a:t>04</a:t>
              </a:r>
            </a:p>
          </p:txBody>
        </p:sp>
        <p:sp>
          <p:nvSpPr>
            <p:cNvPr id="29" name="Freeform 28"/>
            <p:cNvSpPr/>
            <p:nvPr/>
          </p:nvSpPr>
          <p:spPr>
            <a:xfrm>
              <a:off x="8311974"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3"/>
          <p:cNvGrpSpPr/>
          <p:nvPr/>
        </p:nvGrpSpPr>
        <p:grpSpPr>
          <a:xfrm>
            <a:off x="5400598" y="926431"/>
            <a:ext cx="2387527" cy="4282878"/>
            <a:chOff x="5735894" y="1295400"/>
            <a:chExt cx="2900248" cy="4648200"/>
          </a:xfrm>
        </p:grpSpPr>
        <p:sp>
          <p:nvSpPr>
            <p:cNvPr id="21" name="Isosceles Triangle 20"/>
            <p:cNvSpPr/>
            <p:nvPr/>
          </p:nvSpPr>
          <p:spPr>
            <a:xfrm rot="5400000">
              <a:off x="8266029" y="2780339"/>
              <a:ext cx="363141" cy="36720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900850" y="1295400"/>
              <a:ext cx="2431242" cy="4648200"/>
            </a:xfrm>
            <a:prstGeom prst="rect">
              <a:avLst/>
            </a:prstGeom>
            <a:gradFill>
              <a:gsLst>
                <a:gs pos="0">
                  <a:schemeClr val="bg1">
                    <a:lumMod val="85000"/>
                    <a:shade val="67500"/>
                    <a:satMod val="115000"/>
                  </a:schemeClr>
                </a:gs>
                <a:gs pos="8000">
                  <a:schemeClr val="bg1">
                    <a:lumMod val="8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483067" y="1618129"/>
              <a:ext cx="1264154" cy="1102297"/>
            </a:xfrm>
            <a:prstGeom prst="rect">
              <a:avLst/>
            </a:prstGeom>
            <a:noFill/>
          </p:spPr>
          <p:txBody>
            <a:bodyPr wrap="none" rtlCol="0">
              <a:spAutoFit/>
            </a:bodyPr>
            <a:lstStyle/>
            <a:p>
              <a:r>
                <a:rPr lang="en-US" sz="6000" b="1" dirty="0">
                  <a:solidFill>
                    <a:schemeClr val="accent4"/>
                  </a:solidFill>
                  <a:latin typeface="Arial" pitchFamily="34" charset="0"/>
                  <a:cs typeface="Arial" pitchFamily="34" charset="0"/>
                </a:rPr>
                <a:t>03</a:t>
              </a:r>
            </a:p>
          </p:txBody>
        </p:sp>
        <p:sp>
          <p:nvSpPr>
            <p:cNvPr id="43" name="Oval 42"/>
            <p:cNvSpPr/>
            <p:nvPr/>
          </p:nvSpPr>
          <p:spPr>
            <a:xfrm rot="21356740">
              <a:off x="5735894"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24" name="Freeform 23"/>
            <p:cNvSpPr/>
            <p:nvPr/>
          </p:nvSpPr>
          <p:spPr>
            <a:xfrm>
              <a:off x="5910035" y="2965847"/>
              <a:ext cx="2726107"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a:off x="3228497" y="926431"/>
            <a:ext cx="2347978" cy="4648200"/>
          </a:xfrm>
          <a:prstGeom prst="rect">
            <a:avLst/>
          </a:prstGeom>
          <a:gradFill>
            <a:gsLst>
              <a:gs pos="0">
                <a:schemeClr val="accent2">
                  <a:shade val="67500"/>
                  <a:satMod val="115000"/>
                </a:schemeClr>
              </a:gs>
              <a:gs pos="9000">
                <a:schemeClr val="accent2">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630384" y="3422972"/>
            <a:ext cx="1156127" cy="1325563"/>
          </a:xfrm>
        </p:spPr>
        <p:txBody>
          <a:bodyPr>
            <a:normAutofit/>
          </a:bodyPr>
          <a:lstStyle/>
          <a:p>
            <a:r>
              <a:rPr lang="en-US" sz="7200" b="1" dirty="0">
                <a:solidFill>
                  <a:srgbClr val="70AD47"/>
                </a:solidFill>
                <a:sym typeface="Wingdings" panose="05000000000000000000" pitchFamily="2" charset="2"/>
              </a:rPr>
              <a:t></a:t>
            </a:r>
            <a:endParaRPr lang="en-US" sz="3600" dirty="0">
              <a:solidFill>
                <a:schemeClr val="bg1"/>
              </a:solidFill>
            </a:endParaRPr>
          </a:p>
        </p:txBody>
      </p:sp>
      <p:sp>
        <p:nvSpPr>
          <p:cNvPr id="45" name="Rectangle 3">
            <a:extLst>
              <a:ext uri="{FF2B5EF4-FFF2-40B4-BE49-F238E27FC236}">
                <a16:creationId xmlns:a16="http://schemas.microsoft.com/office/drawing/2014/main" id="{2714FA97-2D32-4763-886D-59106DA4CDCF}"/>
              </a:ext>
            </a:extLst>
          </p:cNvPr>
          <p:cNvSpPr/>
          <p:nvPr/>
        </p:nvSpPr>
        <p:spPr>
          <a:xfrm rot="16200000">
            <a:off x="7336108" y="2545492"/>
            <a:ext cx="1057375" cy="3169075"/>
          </a:xfrm>
          <a:prstGeom prst="rect">
            <a:avLst/>
          </a:prstGeom>
          <a:gradFill flip="none" rotWithShape="1">
            <a:gsLst>
              <a:gs pos="100000">
                <a:srgbClr val="70AD47"/>
              </a:gs>
              <a:gs pos="49000">
                <a:srgbClr val="FFC000"/>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Opties</a:t>
            </a:r>
            <a:r>
              <a:rPr lang="en-US" dirty="0"/>
              <a:t> </a:t>
            </a:r>
            <a:r>
              <a:rPr lang="en-US" dirty="0" err="1"/>
              <a:t>voor</a:t>
            </a:r>
            <a:r>
              <a:rPr lang="en-US" dirty="0"/>
              <a:t> de </a:t>
            </a:r>
            <a:r>
              <a:rPr lang="en-US" dirty="0" err="1"/>
              <a:t>toekomst</a:t>
            </a:r>
            <a:r>
              <a:rPr lang="en-US" dirty="0"/>
              <a:t> </a:t>
            </a:r>
          </a:p>
        </p:txBody>
      </p:sp>
      <p:sp>
        <p:nvSpPr>
          <p:cNvPr id="30" name="Title 2">
            <a:extLst>
              <a:ext uri="{FF2B5EF4-FFF2-40B4-BE49-F238E27FC236}">
                <a16:creationId xmlns:a16="http://schemas.microsoft.com/office/drawing/2014/main" id="{85092486-7115-4168-99BA-5096FB156ED1}"/>
              </a:ext>
            </a:extLst>
          </p:cNvPr>
          <p:cNvSpPr txBox="1">
            <a:spLocks/>
          </p:cNvSpPr>
          <p:nvPr/>
        </p:nvSpPr>
        <p:spPr>
          <a:xfrm>
            <a:off x="-205291" y="455341"/>
            <a:ext cx="11937166" cy="64331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37" name="Title 2">
            <a:extLst>
              <a:ext uri="{FF2B5EF4-FFF2-40B4-BE49-F238E27FC236}">
                <a16:creationId xmlns:a16="http://schemas.microsoft.com/office/drawing/2014/main" id="{670A544A-73E5-4A87-86E1-04784EFB3118}"/>
              </a:ext>
            </a:extLst>
          </p:cNvPr>
          <p:cNvSpPr txBox="1">
            <a:spLocks/>
          </p:cNvSpPr>
          <p:nvPr/>
        </p:nvSpPr>
        <p:spPr>
          <a:xfrm>
            <a:off x="700297" y="180351"/>
            <a:ext cx="11937166" cy="64331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600">
                <a:latin typeface="Avenir Next LT Pro Light" panose="020B0304020202020204" pitchFamily="34" charset="0"/>
              </a:rPr>
              <a:t>4</a:t>
            </a:r>
            <a:r>
              <a:rPr lang="en-GB">
                <a:latin typeface="Avenir Next LT Pro Light" panose="020B0304020202020204" pitchFamily="34" charset="0"/>
              </a:rPr>
              <a:t> </a:t>
            </a:r>
            <a:r>
              <a:rPr lang="en-GB" sz="2600">
                <a:latin typeface="Avenir Next LT Pro Light" panose="020B0304020202020204" pitchFamily="34" charset="0"/>
              </a:rPr>
              <a:t>Step SMART Package :Euroweg, Amersfoort</a:t>
            </a:r>
            <a:endParaRPr lang="en-US" dirty="0"/>
          </a:p>
        </p:txBody>
      </p:sp>
      <p:sp>
        <p:nvSpPr>
          <p:cNvPr id="16" name="Isosceles Triangle 15"/>
          <p:cNvSpPr/>
          <p:nvPr/>
        </p:nvSpPr>
        <p:spPr>
          <a:xfrm rot="5400000">
            <a:off x="5510415" y="2411370"/>
            <a:ext cx="363141" cy="367202"/>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752607" y="1249160"/>
            <a:ext cx="1210588" cy="1200329"/>
          </a:xfrm>
          <a:prstGeom prst="rect">
            <a:avLst/>
          </a:prstGeom>
          <a:noFill/>
        </p:spPr>
        <p:txBody>
          <a:bodyPr wrap="none" rtlCol="0">
            <a:spAutoFit/>
          </a:bodyPr>
          <a:lstStyle/>
          <a:p>
            <a:r>
              <a:rPr lang="en-US" sz="7200" b="1" dirty="0">
                <a:solidFill>
                  <a:schemeClr val="bg1"/>
                </a:solidFill>
                <a:latin typeface="Arial" pitchFamily="34" charset="0"/>
                <a:cs typeface="Arial" pitchFamily="34" charset="0"/>
              </a:rPr>
              <a:t>02</a:t>
            </a:r>
          </a:p>
        </p:txBody>
      </p:sp>
      <p:sp>
        <p:nvSpPr>
          <p:cNvPr id="19" name="Freeform 18"/>
          <p:cNvSpPr/>
          <p:nvPr/>
        </p:nvSpPr>
        <p:spPr>
          <a:xfrm>
            <a:off x="3154420" y="2596878"/>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flip="none" rotWithShape="1">
            <a:gsLst>
              <a:gs pos="0">
                <a:schemeClr val="accent2">
                  <a:lumMod val="75000"/>
                  <a:shade val="30000"/>
                  <a:satMod val="115000"/>
                </a:schemeClr>
              </a:gs>
              <a:gs pos="24000">
                <a:schemeClr val="accent2">
                  <a:lumMod val="7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1356740">
            <a:off x="3109263" y="2574222"/>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46" name="Content Placeholder 10">
            <a:extLst>
              <a:ext uri="{FF2B5EF4-FFF2-40B4-BE49-F238E27FC236}">
                <a16:creationId xmlns:a16="http://schemas.microsoft.com/office/drawing/2014/main" id="{422CB143-3A46-4A6E-9B5C-DED46756E600}"/>
              </a:ext>
            </a:extLst>
          </p:cNvPr>
          <p:cNvSpPr txBox="1">
            <a:spLocks/>
          </p:cNvSpPr>
          <p:nvPr/>
        </p:nvSpPr>
        <p:spPr>
          <a:xfrm>
            <a:off x="3322207" y="3148655"/>
            <a:ext cx="2369778" cy="2438400"/>
          </a:xfrm>
          <a:prstGeom prst="rect">
            <a:avLst/>
          </a:prstGeom>
        </p:spPr>
        <p:txBody>
          <a:bodyPr>
            <a:normAutofit fontScale="92500" lnSpcReduction="20000"/>
          </a:bodyPr>
          <a:lstStyle/>
          <a:p>
            <a:pPr marL="274320" indent="-274320">
              <a:spcBef>
                <a:spcPts val="1000"/>
              </a:spcBef>
              <a:buClr>
                <a:schemeClr val="bg1"/>
              </a:buClr>
              <a:buSzPct val="100000"/>
              <a:buFont typeface="Arial" pitchFamily="34" charset="0"/>
              <a:buChar char="•"/>
            </a:pPr>
            <a:r>
              <a:rPr lang="en-US" sz="1500" dirty="0" err="1">
                <a:solidFill>
                  <a:schemeClr val="bg1"/>
                </a:solidFill>
              </a:rPr>
              <a:t>Installeer</a:t>
            </a:r>
            <a:r>
              <a:rPr lang="en-US" sz="1500" dirty="0">
                <a:solidFill>
                  <a:schemeClr val="bg1"/>
                </a:solidFill>
              </a:rPr>
              <a:t> extra IoT hardware met de </a:t>
            </a:r>
            <a:r>
              <a:rPr lang="en-US" sz="1500" dirty="0" err="1">
                <a:solidFill>
                  <a:schemeClr val="bg1"/>
                </a:solidFill>
              </a:rPr>
              <a:t>juiste</a:t>
            </a:r>
            <a:r>
              <a:rPr lang="en-US" sz="1500" dirty="0">
                <a:solidFill>
                  <a:schemeClr val="bg1"/>
                </a:solidFill>
              </a:rPr>
              <a:t> data </a:t>
            </a:r>
            <a:r>
              <a:rPr lang="en-US" sz="1500" dirty="0" err="1">
                <a:solidFill>
                  <a:schemeClr val="bg1"/>
                </a:solidFill>
              </a:rPr>
              <a:t>algoritmes</a:t>
            </a:r>
            <a:r>
              <a:rPr lang="en-US" sz="1500" dirty="0">
                <a:solidFill>
                  <a:schemeClr val="bg1"/>
                </a:solidFill>
              </a:rPr>
              <a:t> ten </a:t>
            </a:r>
            <a:r>
              <a:rPr lang="en-US" sz="1500" dirty="0" err="1">
                <a:solidFill>
                  <a:schemeClr val="bg1"/>
                </a:solidFill>
              </a:rPr>
              <a:t>behoeve</a:t>
            </a:r>
            <a:r>
              <a:rPr lang="en-US" sz="1500" dirty="0">
                <a:solidFill>
                  <a:schemeClr val="bg1"/>
                </a:solidFill>
              </a:rPr>
              <a:t> van services die </a:t>
            </a:r>
            <a:r>
              <a:rPr lang="en-US" sz="1500" dirty="0" err="1">
                <a:solidFill>
                  <a:schemeClr val="bg1"/>
                </a:solidFill>
              </a:rPr>
              <a:t>kosten</a:t>
            </a:r>
            <a:r>
              <a:rPr lang="en-US" sz="1500" dirty="0">
                <a:solidFill>
                  <a:schemeClr val="bg1"/>
                </a:solidFill>
              </a:rPr>
              <a:t> </a:t>
            </a:r>
            <a:r>
              <a:rPr lang="en-US" sz="1500" dirty="0" err="1">
                <a:solidFill>
                  <a:schemeClr val="bg1"/>
                </a:solidFill>
              </a:rPr>
              <a:t>en</a:t>
            </a:r>
            <a:r>
              <a:rPr lang="en-US" sz="1500" dirty="0">
                <a:solidFill>
                  <a:schemeClr val="bg1"/>
                </a:solidFill>
              </a:rPr>
              <a:t> </a:t>
            </a:r>
            <a:r>
              <a:rPr lang="en-US" sz="1500" dirty="0" err="1">
                <a:solidFill>
                  <a:schemeClr val="bg1"/>
                </a:solidFill>
              </a:rPr>
              <a:t>mankracht</a:t>
            </a:r>
            <a:r>
              <a:rPr lang="en-US" sz="1500" dirty="0">
                <a:solidFill>
                  <a:schemeClr val="bg1"/>
                </a:solidFill>
              </a:rPr>
              <a:t> </a:t>
            </a:r>
            <a:r>
              <a:rPr lang="en-US" sz="1500" dirty="0" err="1">
                <a:solidFill>
                  <a:schemeClr val="bg1"/>
                </a:solidFill>
              </a:rPr>
              <a:t>besparen</a:t>
            </a:r>
            <a:r>
              <a:rPr lang="en-US" sz="1500" dirty="0">
                <a:solidFill>
                  <a:schemeClr val="bg1"/>
                </a:solidFill>
              </a:rPr>
              <a:t> (</a:t>
            </a:r>
            <a:r>
              <a:rPr lang="en-US" sz="1500" dirty="0" err="1">
                <a:solidFill>
                  <a:schemeClr val="bg1"/>
                </a:solidFill>
              </a:rPr>
              <a:t>Veiligheid</a:t>
            </a:r>
            <a:r>
              <a:rPr lang="en-US" sz="1500" dirty="0">
                <a:solidFill>
                  <a:schemeClr val="bg1"/>
                </a:solidFill>
              </a:rPr>
              <a:t>, facilities)</a:t>
            </a:r>
          </a:p>
          <a:p>
            <a:pPr marL="274320" indent="-274320">
              <a:spcBef>
                <a:spcPts val="1000"/>
              </a:spcBef>
              <a:buClr>
                <a:schemeClr val="bg1"/>
              </a:buClr>
              <a:buSzPct val="100000"/>
              <a:buFont typeface="Arial" pitchFamily="34" charset="0"/>
              <a:buChar char="•"/>
            </a:pPr>
            <a:r>
              <a:rPr lang="en-US" sz="1500" dirty="0" err="1">
                <a:solidFill>
                  <a:schemeClr val="bg1"/>
                </a:solidFill>
              </a:rPr>
              <a:t>Introduceer</a:t>
            </a:r>
            <a:r>
              <a:rPr lang="en-US" sz="1500" dirty="0">
                <a:solidFill>
                  <a:schemeClr val="bg1"/>
                </a:solidFill>
              </a:rPr>
              <a:t> </a:t>
            </a:r>
            <a:r>
              <a:rPr lang="en-US" sz="1500" dirty="0" err="1">
                <a:solidFill>
                  <a:schemeClr val="bg1"/>
                </a:solidFill>
              </a:rPr>
              <a:t>dekking</a:t>
            </a:r>
            <a:r>
              <a:rPr lang="en-US" sz="1500" dirty="0">
                <a:solidFill>
                  <a:schemeClr val="bg1"/>
                </a:solidFill>
              </a:rPr>
              <a:t> </a:t>
            </a:r>
            <a:r>
              <a:rPr lang="en-US" sz="1500" dirty="0" err="1">
                <a:solidFill>
                  <a:schemeClr val="bg1"/>
                </a:solidFill>
              </a:rPr>
              <a:t>voor</a:t>
            </a:r>
            <a:r>
              <a:rPr lang="en-US" sz="1500" dirty="0">
                <a:solidFill>
                  <a:schemeClr val="bg1"/>
                </a:solidFill>
              </a:rPr>
              <a:t> </a:t>
            </a:r>
            <a:r>
              <a:rPr lang="en-US" sz="1500" dirty="0" err="1">
                <a:solidFill>
                  <a:schemeClr val="bg1"/>
                </a:solidFill>
              </a:rPr>
              <a:t>publieke</a:t>
            </a:r>
            <a:r>
              <a:rPr lang="en-US" sz="1500" dirty="0">
                <a:solidFill>
                  <a:schemeClr val="bg1"/>
                </a:solidFill>
              </a:rPr>
              <a:t> </a:t>
            </a:r>
            <a:r>
              <a:rPr lang="en-US" sz="1500" dirty="0" err="1">
                <a:solidFill>
                  <a:schemeClr val="bg1"/>
                </a:solidFill>
              </a:rPr>
              <a:t>mobiele</a:t>
            </a:r>
            <a:r>
              <a:rPr lang="en-US" sz="1500" dirty="0">
                <a:solidFill>
                  <a:schemeClr val="bg1"/>
                </a:solidFill>
              </a:rPr>
              <a:t> </a:t>
            </a:r>
            <a:r>
              <a:rPr lang="en-US" sz="1500" dirty="0" err="1">
                <a:solidFill>
                  <a:schemeClr val="bg1"/>
                </a:solidFill>
              </a:rPr>
              <a:t>diensten</a:t>
            </a:r>
            <a:r>
              <a:rPr lang="en-US" sz="1500" dirty="0">
                <a:solidFill>
                  <a:schemeClr val="bg1"/>
                </a:solidFill>
              </a:rPr>
              <a:t> </a:t>
            </a:r>
            <a:r>
              <a:rPr lang="en-US" sz="1500" dirty="0" err="1">
                <a:solidFill>
                  <a:schemeClr val="bg1"/>
                </a:solidFill>
              </a:rPr>
              <a:t>voor</a:t>
            </a:r>
            <a:r>
              <a:rPr lang="en-US" sz="1500" dirty="0">
                <a:solidFill>
                  <a:schemeClr val="bg1"/>
                </a:solidFill>
              </a:rPr>
              <a:t> </a:t>
            </a:r>
            <a:r>
              <a:rPr lang="en-US" sz="1500" dirty="0" err="1">
                <a:solidFill>
                  <a:schemeClr val="bg1"/>
                </a:solidFill>
              </a:rPr>
              <a:t>maximale</a:t>
            </a:r>
            <a:r>
              <a:rPr lang="en-US" sz="1500" dirty="0">
                <a:solidFill>
                  <a:schemeClr val="bg1"/>
                </a:solidFill>
              </a:rPr>
              <a:t> </a:t>
            </a:r>
            <a:r>
              <a:rPr lang="en-US" sz="1500" dirty="0" err="1">
                <a:solidFill>
                  <a:schemeClr val="bg1"/>
                </a:solidFill>
              </a:rPr>
              <a:t>serviceverlening</a:t>
            </a:r>
            <a:r>
              <a:rPr lang="en-US" sz="1500" dirty="0">
                <a:solidFill>
                  <a:schemeClr val="bg1"/>
                </a:solidFill>
              </a:rPr>
              <a:t> </a:t>
            </a:r>
            <a:r>
              <a:rPr lang="en-US" sz="1500" dirty="0" err="1">
                <a:solidFill>
                  <a:schemeClr val="bg1"/>
                </a:solidFill>
              </a:rPr>
              <a:t>aan</a:t>
            </a:r>
            <a:r>
              <a:rPr lang="en-US" sz="1500" dirty="0">
                <a:solidFill>
                  <a:schemeClr val="bg1"/>
                </a:solidFill>
              </a:rPr>
              <a:t> de </a:t>
            </a:r>
            <a:r>
              <a:rPr lang="en-US" sz="1500" dirty="0" err="1">
                <a:solidFill>
                  <a:schemeClr val="bg1"/>
                </a:solidFill>
              </a:rPr>
              <a:t>huurders</a:t>
            </a:r>
            <a:endParaRPr lang="en-US" sz="1500" dirty="0">
              <a:solidFill>
                <a:schemeClr val="bg1"/>
              </a:solidFill>
            </a:endParaRPr>
          </a:p>
          <a:p>
            <a:pPr marL="274320" indent="-274320">
              <a:spcBef>
                <a:spcPts val="1000"/>
              </a:spcBef>
              <a:buClr>
                <a:schemeClr val="bg1"/>
              </a:buClr>
              <a:buSzPct val="100000"/>
              <a:buFont typeface="Arial" pitchFamily="34" charset="0"/>
              <a:buChar char="•"/>
            </a:pPr>
            <a:endParaRPr lang="en-US" sz="1500" dirty="0">
              <a:solidFill>
                <a:schemeClr val="bg1"/>
              </a:solidFill>
            </a:endParaRPr>
          </a:p>
        </p:txBody>
      </p:sp>
    </p:spTree>
    <p:extLst>
      <p:ext uri="{BB962C8B-B14F-4D97-AF65-F5344CB8AC3E}">
        <p14:creationId xmlns:p14="http://schemas.microsoft.com/office/powerpoint/2010/main" val="3380804909"/>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Group 52"/>
          <p:cNvGrpSpPr/>
          <p:nvPr/>
        </p:nvGrpSpPr>
        <p:grpSpPr>
          <a:xfrm>
            <a:off x="7834538" y="958516"/>
            <a:ext cx="2369778" cy="4287520"/>
            <a:chOff x="8185876" y="1295400"/>
            <a:chExt cx="2852206" cy="4648200"/>
          </a:xfrm>
        </p:grpSpPr>
        <p:sp>
          <p:nvSpPr>
            <p:cNvPr id="26" name="Isosceles Triangle 25"/>
            <p:cNvSpPr/>
            <p:nvPr/>
          </p:nvSpPr>
          <p:spPr>
            <a:xfrm rot="5400000">
              <a:off x="10667969" y="2780339"/>
              <a:ext cx="363141" cy="36720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23237" y="1295400"/>
              <a:ext cx="2410794" cy="4648200"/>
            </a:xfrm>
            <a:prstGeom prst="rect">
              <a:avLst/>
            </a:prstGeom>
            <a:gradFill>
              <a:gsLst>
                <a:gs pos="0">
                  <a:schemeClr val="bg1">
                    <a:lumMod val="85000"/>
                    <a:shade val="67500"/>
                    <a:satMod val="115000"/>
                  </a:schemeClr>
                </a:gs>
                <a:gs pos="8000">
                  <a:schemeClr val="bg1">
                    <a:lumMod val="8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rot="21356740">
              <a:off x="8185876"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35" name="TextBox 34"/>
            <p:cNvSpPr txBox="1"/>
            <p:nvPr/>
          </p:nvSpPr>
          <p:spPr>
            <a:xfrm>
              <a:off x="8779620" y="1618129"/>
              <a:ext cx="1252525" cy="1101104"/>
            </a:xfrm>
            <a:prstGeom prst="rect">
              <a:avLst/>
            </a:prstGeom>
            <a:noFill/>
          </p:spPr>
          <p:txBody>
            <a:bodyPr wrap="none" rtlCol="0">
              <a:spAutoFit/>
            </a:bodyPr>
            <a:lstStyle/>
            <a:p>
              <a:r>
                <a:rPr lang="en-US" sz="6000" b="1" dirty="0">
                  <a:solidFill>
                    <a:schemeClr val="accent6"/>
                  </a:solidFill>
                  <a:latin typeface="Arial" pitchFamily="34" charset="0"/>
                  <a:cs typeface="Arial" pitchFamily="34" charset="0"/>
                </a:rPr>
                <a:t>04</a:t>
              </a:r>
            </a:p>
          </p:txBody>
        </p:sp>
        <p:sp>
          <p:nvSpPr>
            <p:cNvPr id="29" name="Freeform 28"/>
            <p:cNvSpPr/>
            <p:nvPr/>
          </p:nvSpPr>
          <p:spPr>
            <a:xfrm>
              <a:off x="8311974"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p:cNvSpPr>
            <a:spLocks noGrp="1"/>
          </p:cNvSpPr>
          <p:nvPr>
            <p:ph type="title"/>
          </p:nvPr>
        </p:nvSpPr>
        <p:spPr/>
        <p:txBody>
          <a:bodyPr/>
          <a:lstStyle/>
          <a:p>
            <a:r>
              <a:rPr lang="en-US" dirty="0">
                <a:solidFill>
                  <a:schemeClr val="bg1"/>
                </a:solidFill>
              </a:rPr>
              <a:t>Flat Numbered Vertical Banner Template for PowerPoint</a:t>
            </a:r>
          </a:p>
        </p:txBody>
      </p:sp>
      <p:grpSp>
        <p:nvGrpSpPr>
          <p:cNvPr id="7" name="Group 54"/>
          <p:cNvGrpSpPr/>
          <p:nvPr/>
        </p:nvGrpSpPr>
        <p:grpSpPr>
          <a:xfrm>
            <a:off x="3626742" y="958516"/>
            <a:ext cx="2221610" cy="4292357"/>
            <a:chOff x="3444559" y="1295400"/>
            <a:chExt cx="2839702" cy="4648200"/>
          </a:xfrm>
        </p:grpSpPr>
        <p:sp>
          <p:nvSpPr>
            <p:cNvPr id="16" name="Isosceles Triangle 15"/>
            <p:cNvSpPr/>
            <p:nvPr/>
          </p:nvSpPr>
          <p:spPr>
            <a:xfrm rot="5400000">
              <a:off x="5845711" y="2780339"/>
              <a:ext cx="363141" cy="36720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563793" y="1295400"/>
              <a:ext cx="2347978" cy="4648200"/>
            </a:xfrm>
            <a:prstGeom prst="rect">
              <a:avLst/>
            </a:prstGeom>
            <a:gradFill>
              <a:gsLst>
                <a:gs pos="0">
                  <a:schemeClr val="bg1">
                    <a:lumMod val="85000"/>
                    <a:shade val="67500"/>
                    <a:satMod val="115000"/>
                  </a:schemeClr>
                </a:gs>
                <a:gs pos="8000">
                  <a:schemeClr val="bg1">
                    <a:lumMod val="8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087903" y="1618128"/>
              <a:ext cx="1330203" cy="1099863"/>
            </a:xfrm>
            <a:prstGeom prst="rect">
              <a:avLst/>
            </a:prstGeom>
            <a:noFill/>
          </p:spPr>
          <p:txBody>
            <a:bodyPr wrap="none" rtlCol="0">
              <a:spAutoFit/>
            </a:bodyPr>
            <a:lstStyle/>
            <a:p>
              <a:r>
                <a:rPr lang="en-US" sz="6000" b="1" dirty="0">
                  <a:solidFill>
                    <a:schemeClr val="accent2"/>
                  </a:solidFill>
                  <a:latin typeface="Arial" pitchFamily="34" charset="0"/>
                  <a:cs typeface="Arial" pitchFamily="34" charset="0"/>
                </a:rPr>
                <a:t>02</a:t>
              </a:r>
            </a:p>
          </p:txBody>
        </p:sp>
        <p:sp>
          <p:nvSpPr>
            <p:cNvPr id="42" name="Oval 41"/>
            <p:cNvSpPr/>
            <p:nvPr/>
          </p:nvSpPr>
          <p:spPr>
            <a:xfrm rot="21356740">
              <a:off x="3444559"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9" name="Freeform 18"/>
            <p:cNvSpPr/>
            <p:nvPr/>
          </p:nvSpPr>
          <p:spPr>
            <a:xfrm>
              <a:off x="3489716"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3"/>
          <p:cNvGrpSpPr/>
          <p:nvPr/>
        </p:nvGrpSpPr>
        <p:grpSpPr>
          <a:xfrm>
            <a:off x="5384556" y="958516"/>
            <a:ext cx="2900248" cy="4648200"/>
            <a:chOff x="5735894" y="1295400"/>
            <a:chExt cx="2900248" cy="4648200"/>
          </a:xfrm>
        </p:grpSpPr>
        <p:sp>
          <p:nvSpPr>
            <p:cNvPr id="21" name="Isosceles Triangle 20"/>
            <p:cNvSpPr/>
            <p:nvPr/>
          </p:nvSpPr>
          <p:spPr>
            <a:xfrm rot="5400000">
              <a:off x="8266029" y="2780339"/>
              <a:ext cx="363141" cy="367202"/>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900850" y="1295400"/>
              <a:ext cx="2431242" cy="4648200"/>
            </a:xfrm>
            <a:prstGeom prst="rect">
              <a:avLst/>
            </a:prstGeom>
            <a:gradFill flip="none" rotWithShape="1">
              <a:gsLst>
                <a:gs pos="0">
                  <a:schemeClr val="accent4">
                    <a:shade val="67500"/>
                    <a:satMod val="115000"/>
                  </a:schemeClr>
                </a:gs>
                <a:gs pos="9000">
                  <a:schemeClr val="accent4">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483067" y="1618129"/>
              <a:ext cx="1210588" cy="1200329"/>
            </a:xfrm>
            <a:prstGeom prst="rect">
              <a:avLst/>
            </a:prstGeom>
            <a:noFill/>
          </p:spPr>
          <p:txBody>
            <a:bodyPr wrap="none" rtlCol="0">
              <a:spAutoFit/>
            </a:bodyPr>
            <a:lstStyle/>
            <a:p>
              <a:r>
                <a:rPr lang="en-US" sz="7200" b="1" dirty="0">
                  <a:solidFill>
                    <a:schemeClr val="bg1"/>
                  </a:solidFill>
                  <a:latin typeface="Arial" pitchFamily="34" charset="0"/>
                  <a:cs typeface="Arial" pitchFamily="34" charset="0"/>
                </a:rPr>
                <a:t>03</a:t>
              </a:r>
            </a:p>
          </p:txBody>
        </p:sp>
        <p:sp>
          <p:nvSpPr>
            <p:cNvPr id="43" name="Oval 42"/>
            <p:cNvSpPr/>
            <p:nvPr/>
          </p:nvSpPr>
          <p:spPr>
            <a:xfrm rot="21356740">
              <a:off x="5735894"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24" name="Freeform 23"/>
            <p:cNvSpPr/>
            <p:nvPr/>
          </p:nvSpPr>
          <p:spPr>
            <a:xfrm>
              <a:off x="5910035" y="2965847"/>
              <a:ext cx="2726107"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flip="none" rotWithShape="1">
              <a:gsLst>
                <a:gs pos="0">
                  <a:schemeClr val="accent4">
                    <a:lumMod val="75000"/>
                    <a:shade val="30000"/>
                    <a:satMod val="115000"/>
                  </a:schemeClr>
                </a:gs>
                <a:gs pos="24000">
                  <a:schemeClr val="accent4">
                    <a:lumMod val="7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55"/>
          <p:cNvGrpSpPr/>
          <p:nvPr/>
        </p:nvGrpSpPr>
        <p:grpSpPr>
          <a:xfrm>
            <a:off x="1761789" y="953679"/>
            <a:ext cx="2221610" cy="4292357"/>
            <a:chOff x="1063282" y="1295400"/>
            <a:chExt cx="2839702" cy="4648200"/>
          </a:xfrm>
        </p:grpSpPr>
        <p:sp>
          <p:nvSpPr>
            <p:cNvPr id="10" name="Isosceles Triangle 9"/>
            <p:cNvSpPr/>
            <p:nvPr/>
          </p:nvSpPr>
          <p:spPr>
            <a:xfrm rot="5400000">
              <a:off x="3506738" y="2780339"/>
              <a:ext cx="363141" cy="36720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63782" y="1295400"/>
              <a:ext cx="2409017" cy="4648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764457" y="1618128"/>
              <a:ext cx="1330203" cy="1099863"/>
            </a:xfrm>
            <a:prstGeom prst="rect">
              <a:avLst/>
            </a:prstGeom>
            <a:noFill/>
          </p:spPr>
          <p:txBody>
            <a:bodyPr wrap="none" rtlCol="0">
              <a:spAutoFit/>
            </a:bodyPr>
            <a:lstStyle/>
            <a:p>
              <a:r>
                <a:rPr lang="en-US" sz="6000" b="1" dirty="0">
                  <a:solidFill>
                    <a:schemeClr val="accent1"/>
                  </a:solidFill>
                  <a:latin typeface="Arial" pitchFamily="34" charset="0"/>
                  <a:cs typeface="Arial" pitchFamily="34" charset="0"/>
                </a:rPr>
                <a:t>01</a:t>
              </a:r>
            </a:p>
          </p:txBody>
        </p:sp>
        <p:sp>
          <p:nvSpPr>
            <p:cNvPr id="41" name="Oval 40"/>
            <p:cNvSpPr/>
            <p:nvPr/>
          </p:nvSpPr>
          <p:spPr>
            <a:xfrm rot="21356740">
              <a:off x="1063282"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5" name="Freeform 4"/>
            <p:cNvSpPr/>
            <p:nvPr/>
          </p:nvSpPr>
          <p:spPr>
            <a:xfrm>
              <a:off x="1150743"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
            <a:extLst>
              <a:ext uri="{FF2B5EF4-FFF2-40B4-BE49-F238E27FC236}">
                <a16:creationId xmlns:a16="http://schemas.microsoft.com/office/drawing/2014/main" id="{6A5D42B1-81C3-46E9-BD8E-66F7D66FA4AA}"/>
              </a:ext>
            </a:extLst>
          </p:cNvPr>
          <p:cNvSpPr/>
          <p:nvPr/>
        </p:nvSpPr>
        <p:spPr>
          <a:xfrm rot="16200000">
            <a:off x="8678426" y="3177429"/>
            <a:ext cx="1147567" cy="1691615"/>
          </a:xfrm>
          <a:prstGeom prst="rect">
            <a:avLst/>
          </a:prstGeom>
          <a:solidFill>
            <a:srgbClr val="70AD4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a:t>Optie</a:t>
            </a:r>
            <a:r>
              <a:rPr lang="en-US" dirty="0"/>
              <a:t> </a:t>
            </a:r>
            <a:r>
              <a:rPr lang="en-US" dirty="0" err="1"/>
              <a:t>voor</a:t>
            </a:r>
            <a:r>
              <a:rPr lang="en-US" dirty="0"/>
              <a:t> de </a:t>
            </a:r>
            <a:r>
              <a:rPr lang="en-US" dirty="0" err="1"/>
              <a:t>toekomst</a:t>
            </a:r>
            <a:r>
              <a:rPr lang="en-US" dirty="0"/>
              <a:t> </a:t>
            </a:r>
          </a:p>
        </p:txBody>
      </p:sp>
      <p:sp>
        <p:nvSpPr>
          <p:cNvPr id="45" name="Title 2">
            <a:extLst>
              <a:ext uri="{FF2B5EF4-FFF2-40B4-BE49-F238E27FC236}">
                <a16:creationId xmlns:a16="http://schemas.microsoft.com/office/drawing/2014/main" id="{F2E706A9-7284-47DE-A80D-EB1D4952BA82}"/>
              </a:ext>
            </a:extLst>
          </p:cNvPr>
          <p:cNvSpPr txBox="1">
            <a:spLocks/>
          </p:cNvSpPr>
          <p:nvPr/>
        </p:nvSpPr>
        <p:spPr>
          <a:xfrm>
            <a:off x="2404453" y="3321859"/>
            <a:ext cx="904483" cy="12240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70AD47"/>
                </a:solidFill>
                <a:sym typeface="Wingdings" panose="05000000000000000000" pitchFamily="2" charset="2"/>
              </a:rPr>
              <a:t></a:t>
            </a:r>
            <a:endParaRPr lang="en-US" sz="3600" dirty="0">
              <a:solidFill>
                <a:schemeClr val="bg1"/>
              </a:solidFill>
            </a:endParaRPr>
          </a:p>
        </p:txBody>
      </p:sp>
      <p:sp>
        <p:nvSpPr>
          <p:cNvPr id="46" name="Title 2">
            <a:extLst>
              <a:ext uri="{FF2B5EF4-FFF2-40B4-BE49-F238E27FC236}">
                <a16:creationId xmlns:a16="http://schemas.microsoft.com/office/drawing/2014/main" id="{78919A83-5CE3-4CD6-A63E-59A9564A1709}"/>
              </a:ext>
            </a:extLst>
          </p:cNvPr>
          <p:cNvSpPr txBox="1">
            <a:spLocks/>
          </p:cNvSpPr>
          <p:nvPr/>
        </p:nvSpPr>
        <p:spPr>
          <a:xfrm>
            <a:off x="4360385" y="3321859"/>
            <a:ext cx="904483" cy="12240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70AD47"/>
                </a:solidFill>
                <a:sym typeface="Wingdings" panose="05000000000000000000" pitchFamily="2" charset="2"/>
              </a:rPr>
              <a:t></a:t>
            </a:r>
            <a:endParaRPr lang="en-US" sz="3600" dirty="0">
              <a:solidFill>
                <a:schemeClr val="bg1"/>
              </a:solidFill>
            </a:endParaRPr>
          </a:p>
        </p:txBody>
      </p:sp>
      <p:sp>
        <p:nvSpPr>
          <p:cNvPr id="47" name="Content Placeholder 10">
            <a:extLst>
              <a:ext uri="{FF2B5EF4-FFF2-40B4-BE49-F238E27FC236}">
                <a16:creationId xmlns:a16="http://schemas.microsoft.com/office/drawing/2014/main" id="{6B3158BB-B2C9-4417-BECF-6A786C19EB6C}"/>
              </a:ext>
            </a:extLst>
          </p:cNvPr>
          <p:cNvSpPr txBox="1">
            <a:spLocks/>
          </p:cNvSpPr>
          <p:nvPr/>
        </p:nvSpPr>
        <p:spPr>
          <a:xfrm>
            <a:off x="5912359" y="3099858"/>
            <a:ext cx="2369778" cy="2438400"/>
          </a:xfrm>
          <a:prstGeom prst="rect">
            <a:avLst/>
          </a:prstGeom>
        </p:spPr>
        <p:txBody>
          <a:bodyPr>
            <a:normAutofit/>
          </a:bodyPr>
          <a:lstStyle/>
          <a:p>
            <a:pPr marL="274320" indent="-274320">
              <a:spcBef>
                <a:spcPts val="1000"/>
              </a:spcBef>
              <a:buClr>
                <a:schemeClr val="bg1"/>
              </a:buClr>
              <a:buSzPct val="100000"/>
              <a:buFont typeface="Arial" pitchFamily="34" charset="0"/>
              <a:buChar char="•"/>
            </a:pPr>
            <a:r>
              <a:rPr lang="en-US" sz="1500" dirty="0" err="1">
                <a:solidFill>
                  <a:schemeClr val="bg1"/>
                </a:solidFill>
              </a:rPr>
              <a:t>Installeer</a:t>
            </a:r>
            <a:r>
              <a:rPr lang="en-US" sz="1500" dirty="0">
                <a:solidFill>
                  <a:schemeClr val="bg1"/>
                </a:solidFill>
              </a:rPr>
              <a:t> alternative, </a:t>
            </a:r>
            <a:r>
              <a:rPr lang="en-US" sz="1500" dirty="0" err="1">
                <a:solidFill>
                  <a:schemeClr val="bg1"/>
                </a:solidFill>
              </a:rPr>
              <a:t>schone</a:t>
            </a:r>
            <a:r>
              <a:rPr lang="en-US" sz="1500" dirty="0">
                <a:solidFill>
                  <a:schemeClr val="bg1"/>
                </a:solidFill>
              </a:rPr>
              <a:t> </a:t>
            </a:r>
            <a:r>
              <a:rPr lang="en-US" sz="1500" dirty="0" err="1">
                <a:solidFill>
                  <a:schemeClr val="bg1"/>
                </a:solidFill>
              </a:rPr>
              <a:t>energiebronnen</a:t>
            </a:r>
            <a:r>
              <a:rPr lang="en-US" sz="1500" dirty="0">
                <a:solidFill>
                  <a:schemeClr val="bg1"/>
                </a:solidFill>
              </a:rPr>
              <a:t> (</a:t>
            </a:r>
            <a:r>
              <a:rPr lang="en-US" sz="1500" dirty="0" err="1">
                <a:solidFill>
                  <a:schemeClr val="bg1"/>
                </a:solidFill>
              </a:rPr>
              <a:t>zonnepanelen</a:t>
            </a:r>
            <a:r>
              <a:rPr lang="en-US" sz="1500" dirty="0">
                <a:solidFill>
                  <a:schemeClr val="bg1"/>
                </a:solidFill>
              </a:rPr>
              <a:t>, </a:t>
            </a:r>
            <a:r>
              <a:rPr lang="en-US" sz="1500" dirty="0" err="1">
                <a:solidFill>
                  <a:schemeClr val="bg1"/>
                </a:solidFill>
              </a:rPr>
              <a:t>windenergie</a:t>
            </a:r>
            <a:r>
              <a:rPr lang="en-US" sz="1500" dirty="0">
                <a:solidFill>
                  <a:schemeClr val="bg1"/>
                </a:solidFill>
              </a:rPr>
              <a:t>)</a:t>
            </a:r>
          </a:p>
          <a:p>
            <a:pPr marL="274320" indent="-274320">
              <a:spcBef>
                <a:spcPts val="1000"/>
              </a:spcBef>
              <a:buClr>
                <a:schemeClr val="bg1"/>
              </a:buClr>
              <a:buSzPct val="100000"/>
              <a:buFont typeface="Arial" pitchFamily="34" charset="0"/>
              <a:buChar char="•"/>
            </a:pPr>
            <a:r>
              <a:rPr lang="en-US" sz="1500" dirty="0" err="1">
                <a:solidFill>
                  <a:schemeClr val="bg1"/>
                </a:solidFill>
              </a:rPr>
              <a:t>Faciliteer</a:t>
            </a:r>
            <a:r>
              <a:rPr lang="en-US" sz="1500" dirty="0">
                <a:solidFill>
                  <a:schemeClr val="bg1"/>
                </a:solidFill>
              </a:rPr>
              <a:t> </a:t>
            </a:r>
            <a:r>
              <a:rPr lang="en-US" sz="1500" dirty="0" err="1">
                <a:solidFill>
                  <a:schemeClr val="bg1"/>
                </a:solidFill>
              </a:rPr>
              <a:t>schoon</a:t>
            </a:r>
            <a:r>
              <a:rPr lang="en-US" sz="1500" dirty="0">
                <a:solidFill>
                  <a:schemeClr val="bg1"/>
                </a:solidFill>
              </a:rPr>
              <a:t> </a:t>
            </a:r>
            <a:r>
              <a:rPr lang="en-US" sz="1500" dirty="0" err="1">
                <a:solidFill>
                  <a:schemeClr val="bg1"/>
                </a:solidFill>
              </a:rPr>
              <a:t>energiegebruik</a:t>
            </a:r>
            <a:r>
              <a:rPr lang="en-US" sz="1500" dirty="0">
                <a:solidFill>
                  <a:schemeClr val="bg1"/>
                </a:solidFill>
              </a:rPr>
              <a:t> </a:t>
            </a:r>
            <a:r>
              <a:rPr lang="en-US" sz="1500" dirty="0" err="1">
                <a:solidFill>
                  <a:schemeClr val="bg1"/>
                </a:solidFill>
              </a:rPr>
              <a:t>voor</a:t>
            </a:r>
            <a:r>
              <a:rPr lang="en-US" sz="1500" dirty="0">
                <a:solidFill>
                  <a:schemeClr val="bg1"/>
                </a:solidFill>
              </a:rPr>
              <a:t> </a:t>
            </a:r>
            <a:r>
              <a:rPr lang="en-US" sz="1500" dirty="0" err="1">
                <a:solidFill>
                  <a:schemeClr val="bg1"/>
                </a:solidFill>
              </a:rPr>
              <a:t>huurders</a:t>
            </a:r>
            <a:r>
              <a:rPr lang="en-US" sz="1500" dirty="0">
                <a:solidFill>
                  <a:schemeClr val="bg1"/>
                </a:solidFill>
              </a:rPr>
              <a:t> </a:t>
            </a:r>
            <a:r>
              <a:rPr lang="en-US" sz="1500" dirty="0" err="1">
                <a:solidFill>
                  <a:schemeClr val="bg1"/>
                </a:solidFill>
              </a:rPr>
              <a:t>en</a:t>
            </a:r>
            <a:r>
              <a:rPr lang="en-US" sz="1500" dirty="0">
                <a:solidFill>
                  <a:schemeClr val="bg1"/>
                </a:solidFill>
              </a:rPr>
              <a:t> </a:t>
            </a:r>
            <a:r>
              <a:rPr lang="en-US" sz="1500" dirty="0" err="1">
                <a:solidFill>
                  <a:schemeClr val="bg1"/>
                </a:solidFill>
              </a:rPr>
              <a:t>klanten</a:t>
            </a:r>
            <a:r>
              <a:rPr lang="en-US" sz="1500" dirty="0">
                <a:solidFill>
                  <a:schemeClr val="bg1"/>
                </a:solidFill>
              </a:rPr>
              <a:t> (</a:t>
            </a:r>
            <a:r>
              <a:rPr lang="en-US" sz="1500" dirty="0" err="1">
                <a:solidFill>
                  <a:schemeClr val="bg1"/>
                </a:solidFill>
              </a:rPr>
              <a:t>laadpalen</a:t>
            </a:r>
            <a:r>
              <a:rPr lang="en-US" sz="1500" dirty="0">
                <a:solidFill>
                  <a:schemeClr val="bg1"/>
                </a:solidFill>
              </a:rPr>
              <a:t>)</a:t>
            </a:r>
          </a:p>
          <a:p>
            <a:pPr marL="274320" indent="-274320">
              <a:spcBef>
                <a:spcPts val="1000"/>
              </a:spcBef>
              <a:buClr>
                <a:schemeClr val="bg1"/>
              </a:buClr>
              <a:buSzPct val="100000"/>
              <a:buFont typeface="Arial" pitchFamily="34" charset="0"/>
              <a:buChar char="•"/>
            </a:pPr>
            <a:endParaRPr lang="en-US" sz="1500" dirty="0">
              <a:solidFill>
                <a:schemeClr val="bg1"/>
              </a:solidFill>
            </a:endParaRPr>
          </a:p>
        </p:txBody>
      </p:sp>
      <p:sp>
        <p:nvSpPr>
          <p:cNvPr id="31" name="Title 2">
            <a:extLst>
              <a:ext uri="{FF2B5EF4-FFF2-40B4-BE49-F238E27FC236}">
                <a16:creationId xmlns:a16="http://schemas.microsoft.com/office/drawing/2014/main" id="{ECB4EB03-4D4B-46B7-9D7D-C646EED7E777}"/>
              </a:ext>
            </a:extLst>
          </p:cNvPr>
          <p:cNvSpPr txBox="1">
            <a:spLocks/>
          </p:cNvSpPr>
          <p:nvPr/>
        </p:nvSpPr>
        <p:spPr>
          <a:xfrm>
            <a:off x="700297" y="180351"/>
            <a:ext cx="11937166" cy="64331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600">
                <a:latin typeface="Avenir Next LT Pro Light" panose="020B0304020202020204" pitchFamily="34" charset="0"/>
              </a:rPr>
              <a:t>4</a:t>
            </a:r>
            <a:r>
              <a:rPr lang="en-GB">
                <a:latin typeface="Avenir Next LT Pro Light" panose="020B0304020202020204" pitchFamily="34" charset="0"/>
              </a:rPr>
              <a:t> </a:t>
            </a:r>
            <a:r>
              <a:rPr lang="en-GB" sz="2600">
                <a:latin typeface="Avenir Next LT Pro Light" panose="020B0304020202020204" pitchFamily="34" charset="0"/>
              </a:rPr>
              <a:t>Step SMART Package :Euroweg, Amersfoort</a:t>
            </a:r>
            <a:endParaRPr lang="en-US" dirty="0"/>
          </a:p>
        </p:txBody>
      </p:sp>
    </p:spTree>
    <p:extLst>
      <p:ext uri="{BB962C8B-B14F-4D97-AF65-F5344CB8AC3E}">
        <p14:creationId xmlns:p14="http://schemas.microsoft.com/office/powerpoint/2010/main" val="312917265"/>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Flat Numbered Vertical Banner Template for PowerPoint</a:t>
            </a:r>
          </a:p>
        </p:txBody>
      </p:sp>
      <p:grpSp>
        <p:nvGrpSpPr>
          <p:cNvPr id="6" name="Group 53"/>
          <p:cNvGrpSpPr/>
          <p:nvPr/>
        </p:nvGrpSpPr>
        <p:grpSpPr>
          <a:xfrm>
            <a:off x="4402934" y="1083955"/>
            <a:ext cx="2114072" cy="4398089"/>
            <a:chOff x="5735894" y="1295400"/>
            <a:chExt cx="2900248" cy="4648200"/>
          </a:xfrm>
        </p:grpSpPr>
        <p:sp>
          <p:nvSpPr>
            <p:cNvPr id="21" name="Isosceles Triangle 20"/>
            <p:cNvSpPr/>
            <p:nvPr/>
          </p:nvSpPr>
          <p:spPr>
            <a:xfrm rot="5400000">
              <a:off x="8266029" y="2780339"/>
              <a:ext cx="363141" cy="36720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900850" y="1295400"/>
              <a:ext cx="2431242" cy="4648200"/>
            </a:xfrm>
            <a:prstGeom prst="rect">
              <a:avLst/>
            </a:prstGeom>
            <a:gradFill>
              <a:gsLst>
                <a:gs pos="0">
                  <a:schemeClr val="bg1">
                    <a:lumMod val="85000"/>
                    <a:shade val="67500"/>
                    <a:satMod val="115000"/>
                  </a:schemeClr>
                </a:gs>
                <a:gs pos="8000">
                  <a:schemeClr val="bg1">
                    <a:lumMod val="8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483067" y="1618129"/>
              <a:ext cx="1427672" cy="1073422"/>
            </a:xfrm>
            <a:prstGeom prst="rect">
              <a:avLst/>
            </a:prstGeom>
            <a:noFill/>
          </p:spPr>
          <p:txBody>
            <a:bodyPr wrap="none" rtlCol="0">
              <a:spAutoFit/>
            </a:bodyPr>
            <a:lstStyle/>
            <a:p>
              <a:r>
                <a:rPr lang="en-US" sz="6000" b="1" dirty="0">
                  <a:solidFill>
                    <a:schemeClr val="accent4"/>
                  </a:solidFill>
                  <a:latin typeface="Arial" pitchFamily="34" charset="0"/>
                  <a:cs typeface="Arial" pitchFamily="34" charset="0"/>
                </a:rPr>
                <a:t>03</a:t>
              </a:r>
            </a:p>
          </p:txBody>
        </p:sp>
        <p:sp>
          <p:nvSpPr>
            <p:cNvPr id="43" name="Oval 42"/>
            <p:cNvSpPr/>
            <p:nvPr/>
          </p:nvSpPr>
          <p:spPr>
            <a:xfrm rot="21356740">
              <a:off x="5735894"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24" name="Freeform 23"/>
            <p:cNvSpPr/>
            <p:nvPr/>
          </p:nvSpPr>
          <p:spPr>
            <a:xfrm>
              <a:off x="5910035" y="2965847"/>
              <a:ext cx="2726107"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52"/>
          <p:cNvGrpSpPr/>
          <p:nvPr/>
        </p:nvGrpSpPr>
        <p:grpSpPr>
          <a:xfrm>
            <a:off x="6096000" y="1083955"/>
            <a:ext cx="2852206" cy="4648200"/>
            <a:chOff x="8185876" y="1295400"/>
            <a:chExt cx="2852206" cy="4648200"/>
          </a:xfrm>
        </p:grpSpPr>
        <p:sp>
          <p:nvSpPr>
            <p:cNvPr id="26" name="Isosceles Triangle 25"/>
            <p:cNvSpPr/>
            <p:nvPr/>
          </p:nvSpPr>
          <p:spPr>
            <a:xfrm rot="5400000">
              <a:off x="10667969" y="2780339"/>
              <a:ext cx="363141" cy="367202"/>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23237" y="1295400"/>
              <a:ext cx="2410794" cy="4648200"/>
            </a:xfrm>
            <a:prstGeom prst="rect">
              <a:avLst/>
            </a:prstGeom>
            <a:gradFill flip="none" rotWithShape="1">
              <a:gsLst>
                <a:gs pos="0">
                  <a:schemeClr val="accent6">
                    <a:shade val="67500"/>
                    <a:satMod val="115000"/>
                  </a:schemeClr>
                </a:gs>
                <a:gs pos="9000">
                  <a:schemeClr val="accent6">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rot="21356740">
              <a:off x="8185876"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35" name="TextBox 34"/>
            <p:cNvSpPr txBox="1"/>
            <p:nvPr/>
          </p:nvSpPr>
          <p:spPr>
            <a:xfrm>
              <a:off x="8779620" y="1618129"/>
              <a:ext cx="1210588" cy="1200329"/>
            </a:xfrm>
            <a:prstGeom prst="rect">
              <a:avLst/>
            </a:prstGeom>
            <a:noFill/>
          </p:spPr>
          <p:txBody>
            <a:bodyPr wrap="none" rtlCol="0">
              <a:spAutoFit/>
            </a:bodyPr>
            <a:lstStyle/>
            <a:p>
              <a:r>
                <a:rPr lang="en-US" sz="7200" b="1" dirty="0">
                  <a:solidFill>
                    <a:schemeClr val="bg1"/>
                  </a:solidFill>
                  <a:latin typeface="Arial" pitchFamily="34" charset="0"/>
                  <a:cs typeface="Arial" pitchFamily="34" charset="0"/>
                </a:rPr>
                <a:t>04</a:t>
              </a:r>
            </a:p>
          </p:txBody>
        </p:sp>
        <p:sp>
          <p:nvSpPr>
            <p:cNvPr id="29" name="Freeform 28"/>
            <p:cNvSpPr/>
            <p:nvPr/>
          </p:nvSpPr>
          <p:spPr>
            <a:xfrm>
              <a:off x="8311974"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flip="none" rotWithShape="1">
              <a:gsLst>
                <a:gs pos="0">
                  <a:schemeClr val="accent6">
                    <a:lumMod val="75000"/>
                    <a:shade val="30000"/>
                    <a:satMod val="115000"/>
                  </a:schemeClr>
                </a:gs>
                <a:gs pos="20000">
                  <a:schemeClr val="accent6">
                    <a:lumMod val="7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54"/>
          <p:cNvGrpSpPr/>
          <p:nvPr/>
        </p:nvGrpSpPr>
        <p:grpSpPr>
          <a:xfrm>
            <a:off x="2776268" y="1083954"/>
            <a:ext cx="2069938" cy="4398089"/>
            <a:chOff x="3444559" y="1295400"/>
            <a:chExt cx="2839702" cy="4648200"/>
          </a:xfrm>
        </p:grpSpPr>
        <p:sp>
          <p:nvSpPr>
            <p:cNvPr id="16" name="Isosceles Triangle 15"/>
            <p:cNvSpPr/>
            <p:nvPr/>
          </p:nvSpPr>
          <p:spPr>
            <a:xfrm rot="5400000">
              <a:off x="5845711" y="2780339"/>
              <a:ext cx="363141" cy="36720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563793" y="1295400"/>
              <a:ext cx="2347978" cy="4648200"/>
            </a:xfrm>
            <a:prstGeom prst="rect">
              <a:avLst/>
            </a:prstGeom>
            <a:gradFill>
              <a:gsLst>
                <a:gs pos="0">
                  <a:schemeClr val="bg1">
                    <a:lumMod val="85000"/>
                    <a:shade val="67500"/>
                    <a:satMod val="115000"/>
                  </a:schemeClr>
                </a:gs>
                <a:gs pos="8000">
                  <a:schemeClr val="bg1">
                    <a:lumMod val="8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087902" y="1618129"/>
              <a:ext cx="1427672" cy="1073422"/>
            </a:xfrm>
            <a:prstGeom prst="rect">
              <a:avLst/>
            </a:prstGeom>
            <a:noFill/>
          </p:spPr>
          <p:txBody>
            <a:bodyPr wrap="none" rtlCol="0">
              <a:spAutoFit/>
            </a:bodyPr>
            <a:lstStyle/>
            <a:p>
              <a:r>
                <a:rPr lang="en-US" sz="6000" b="1" dirty="0">
                  <a:solidFill>
                    <a:schemeClr val="accent2"/>
                  </a:solidFill>
                  <a:latin typeface="Arial" pitchFamily="34" charset="0"/>
                  <a:cs typeface="Arial" pitchFamily="34" charset="0"/>
                </a:rPr>
                <a:t>02</a:t>
              </a:r>
            </a:p>
          </p:txBody>
        </p:sp>
        <p:sp>
          <p:nvSpPr>
            <p:cNvPr id="42" name="Oval 41"/>
            <p:cNvSpPr/>
            <p:nvPr/>
          </p:nvSpPr>
          <p:spPr>
            <a:xfrm rot="21356740">
              <a:off x="3444559"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9" name="Freeform 18"/>
            <p:cNvSpPr/>
            <p:nvPr/>
          </p:nvSpPr>
          <p:spPr>
            <a:xfrm>
              <a:off x="3489716"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gradFill>
              <a:gsLst>
                <a:gs pos="0">
                  <a:schemeClr val="bg1">
                    <a:lumMod val="95000"/>
                    <a:shade val="67500"/>
                    <a:satMod val="115000"/>
                  </a:schemeClr>
                </a:gs>
                <a:gs pos="25000">
                  <a:schemeClr val="bg1">
                    <a:lumMod val="95000"/>
                    <a:shade val="100000"/>
                    <a:satMod val="11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55"/>
          <p:cNvGrpSpPr/>
          <p:nvPr/>
        </p:nvGrpSpPr>
        <p:grpSpPr>
          <a:xfrm>
            <a:off x="1030392" y="1083953"/>
            <a:ext cx="2069938" cy="4398089"/>
            <a:chOff x="1063282" y="1295400"/>
            <a:chExt cx="2839702" cy="4648200"/>
          </a:xfrm>
        </p:grpSpPr>
        <p:sp>
          <p:nvSpPr>
            <p:cNvPr id="10" name="Isosceles Triangle 9"/>
            <p:cNvSpPr/>
            <p:nvPr/>
          </p:nvSpPr>
          <p:spPr>
            <a:xfrm rot="5400000">
              <a:off x="3506738" y="2780339"/>
              <a:ext cx="363141" cy="36720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63782" y="1295400"/>
              <a:ext cx="2409017" cy="4648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764457" y="1618129"/>
              <a:ext cx="1427672" cy="1073422"/>
            </a:xfrm>
            <a:prstGeom prst="rect">
              <a:avLst/>
            </a:prstGeom>
            <a:noFill/>
          </p:spPr>
          <p:txBody>
            <a:bodyPr wrap="none" rtlCol="0">
              <a:spAutoFit/>
            </a:bodyPr>
            <a:lstStyle/>
            <a:p>
              <a:r>
                <a:rPr lang="en-US" sz="6000" b="1" dirty="0">
                  <a:solidFill>
                    <a:schemeClr val="accent1"/>
                  </a:solidFill>
                  <a:latin typeface="Arial" pitchFamily="34" charset="0"/>
                  <a:cs typeface="Arial" pitchFamily="34" charset="0"/>
                </a:rPr>
                <a:t>01</a:t>
              </a:r>
            </a:p>
          </p:txBody>
        </p:sp>
        <p:sp>
          <p:nvSpPr>
            <p:cNvPr id="41" name="Oval 40"/>
            <p:cNvSpPr/>
            <p:nvPr/>
          </p:nvSpPr>
          <p:spPr>
            <a:xfrm rot="21356740">
              <a:off x="1063282" y="2943191"/>
              <a:ext cx="2839702" cy="401435"/>
            </a:xfrm>
            <a:prstGeom prst="ellipse">
              <a:avLst/>
            </a:prstGeom>
            <a:gradFill flip="none" rotWithShape="1">
              <a:gsLst>
                <a:gs pos="0">
                  <a:schemeClr val="tx1">
                    <a:lumMod val="95000"/>
                    <a:lumOff val="5000"/>
                    <a:alpha val="36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5" name="Freeform 4"/>
            <p:cNvSpPr/>
            <p:nvPr/>
          </p:nvSpPr>
          <p:spPr>
            <a:xfrm>
              <a:off x="1150743" y="2965847"/>
              <a:ext cx="2726108" cy="2977753"/>
            </a:xfrm>
            <a:custGeom>
              <a:avLst/>
              <a:gdLst>
                <a:gd name="connsiteX0" fmla="*/ 0 w 1801080"/>
                <a:gd name="connsiteY0" fmla="*/ 0 h 2209800"/>
                <a:gd name="connsiteX1" fmla="*/ 1801080 w 1801080"/>
                <a:gd name="connsiteY1" fmla="*/ 0 h 2209800"/>
                <a:gd name="connsiteX2" fmla="*/ 1801080 w 1801080"/>
                <a:gd name="connsiteY2" fmla="*/ 2209800 h 2209800"/>
                <a:gd name="connsiteX3" fmla="*/ 0 w 1801080"/>
                <a:gd name="connsiteY3" fmla="*/ 2209800 h 2209800"/>
                <a:gd name="connsiteX4" fmla="*/ 0 w 1801080"/>
                <a:gd name="connsiteY4" fmla="*/ 0 h 2209800"/>
                <a:gd name="connsiteX0" fmla="*/ 2425 w 1801080"/>
                <a:gd name="connsiteY0" fmla="*/ 160774 h 2209800"/>
                <a:gd name="connsiteX1" fmla="*/ 1801080 w 1801080"/>
                <a:gd name="connsiteY1" fmla="*/ 0 h 2209800"/>
                <a:gd name="connsiteX2" fmla="*/ 1801080 w 1801080"/>
                <a:gd name="connsiteY2" fmla="*/ 2209800 h 2209800"/>
                <a:gd name="connsiteX3" fmla="*/ 0 w 1801080"/>
                <a:gd name="connsiteY3" fmla="*/ 2209800 h 2209800"/>
                <a:gd name="connsiteX4" fmla="*/ 2425 w 1801080"/>
                <a:gd name="connsiteY4" fmla="*/ 160774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080" h="2209800">
                  <a:moveTo>
                    <a:pt x="2425" y="160774"/>
                  </a:moveTo>
                  <a:lnTo>
                    <a:pt x="1801080" y="0"/>
                  </a:lnTo>
                  <a:lnTo>
                    <a:pt x="1801080" y="2209800"/>
                  </a:lnTo>
                  <a:lnTo>
                    <a:pt x="0" y="2209800"/>
                  </a:lnTo>
                  <a:cubicBezTo>
                    <a:pt x="808" y="1526791"/>
                    <a:pt x="1617" y="843783"/>
                    <a:pt x="2425" y="1607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itle 2">
            <a:extLst>
              <a:ext uri="{FF2B5EF4-FFF2-40B4-BE49-F238E27FC236}">
                <a16:creationId xmlns:a16="http://schemas.microsoft.com/office/drawing/2014/main" id="{FD840009-8EB0-47A7-948B-4C4EF01B54DE}"/>
              </a:ext>
            </a:extLst>
          </p:cNvPr>
          <p:cNvSpPr txBox="1">
            <a:spLocks/>
          </p:cNvSpPr>
          <p:nvPr/>
        </p:nvSpPr>
        <p:spPr>
          <a:xfrm>
            <a:off x="1589574" y="3446143"/>
            <a:ext cx="842733" cy="1254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70AD47"/>
                </a:solidFill>
                <a:sym typeface="Wingdings" panose="05000000000000000000" pitchFamily="2" charset="2"/>
              </a:rPr>
              <a:t></a:t>
            </a:r>
            <a:endParaRPr lang="en-US" sz="3600" dirty="0">
              <a:solidFill>
                <a:schemeClr val="bg1"/>
              </a:solidFill>
            </a:endParaRPr>
          </a:p>
        </p:txBody>
      </p:sp>
      <p:sp>
        <p:nvSpPr>
          <p:cNvPr id="45" name="Title 2">
            <a:extLst>
              <a:ext uri="{FF2B5EF4-FFF2-40B4-BE49-F238E27FC236}">
                <a16:creationId xmlns:a16="http://schemas.microsoft.com/office/drawing/2014/main" id="{F06D3D35-ED6E-4343-BDA9-114FC20DCEAF}"/>
              </a:ext>
            </a:extLst>
          </p:cNvPr>
          <p:cNvSpPr txBox="1">
            <a:spLocks/>
          </p:cNvSpPr>
          <p:nvPr/>
        </p:nvSpPr>
        <p:spPr>
          <a:xfrm>
            <a:off x="3492107" y="3446143"/>
            <a:ext cx="842733" cy="1254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70AD47"/>
                </a:solidFill>
                <a:sym typeface="Wingdings" panose="05000000000000000000" pitchFamily="2" charset="2"/>
              </a:rPr>
              <a:t></a:t>
            </a:r>
            <a:endParaRPr lang="en-US" sz="3600" dirty="0">
              <a:solidFill>
                <a:schemeClr val="bg1"/>
              </a:solidFill>
            </a:endParaRPr>
          </a:p>
        </p:txBody>
      </p:sp>
      <p:sp>
        <p:nvSpPr>
          <p:cNvPr id="46" name="Title 2">
            <a:extLst>
              <a:ext uri="{FF2B5EF4-FFF2-40B4-BE49-F238E27FC236}">
                <a16:creationId xmlns:a16="http://schemas.microsoft.com/office/drawing/2014/main" id="{2D12E53E-A3D6-4755-A6F5-2A89F9229199}"/>
              </a:ext>
            </a:extLst>
          </p:cNvPr>
          <p:cNvSpPr txBox="1">
            <a:spLocks/>
          </p:cNvSpPr>
          <p:nvPr/>
        </p:nvSpPr>
        <p:spPr>
          <a:xfrm>
            <a:off x="5160147" y="3408055"/>
            <a:ext cx="842733" cy="1254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70AD47"/>
                </a:solidFill>
                <a:sym typeface="Wingdings" panose="05000000000000000000" pitchFamily="2" charset="2"/>
              </a:rPr>
              <a:t></a:t>
            </a:r>
            <a:endParaRPr lang="en-US" sz="3600" dirty="0">
              <a:solidFill>
                <a:schemeClr val="bg1"/>
              </a:solidFill>
            </a:endParaRPr>
          </a:p>
        </p:txBody>
      </p:sp>
      <p:sp>
        <p:nvSpPr>
          <p:cNvPr id="47" name="Content Placeholder 10">
            <a:extLst>
              <a:ext uri="{FF2B5EF4-FFF2-40B4-BE49-F238E27FC236}">
                <a16:creationId xmlns:a16="http://schemas.microsoft.com/office/drawing/2014/main" id="{DBFD7AD1-5160-4191-84E4-C2628E7DACA7}"/>
              </a:ext>
            </a:extLst>
          </p:cNvPr>
          <p:cNvSpPr txBox="1">
            <a:spLocks/>
          </p:cNvSpPr>
          <p:nvPr/>
        </p:nvSpPr>
        <p:spPr>
          <a:xfrm>
            <a:off x="6555451" y="3306179"/>
            <a:ext cx="2369778" cy="2438400"/>
          </a:xfrm>
          <a:prstGeom prst="rect">
            <a:avLst/>
          </a:prstGeom>
        </p:spPr>
        <p:txBody>
          <a:bodyPr>
            <a:normAutofit/>
          </a:bodyPr>
          <a:lstStyle/>
          <a:p>
            <a:pPr marL="274320" indent="-274320">
              <a:spcBef>
                <a:spcPts val="1000"/>
              </a:spcBef>
              <a:buClr>
                <a:schemeClr val="bg1"/>
              </a:buClr>
              <a:buSzPct val="100000"/>
              <a:buFont typeface="Arial" pitchFamily="34" charset="0"/>
              <a:buChar char="•"/>
            </a:pPr>
            <a:r>
              <a:rPr lang="en-US" sz="1500" dirty="0" err="1">
                <a:solidFill>
                  <a:schemeClr val="bg1"/>
                </a:solidFill>
              </a:rPr>
              <a:t>Verdienmodel</a:t>
            </a:r>
            <a:r>
              <a:rPr lang="en-US" sz="1500" dirty="0">
                <a:solidFill>
                  <a:schemeClr val="bg1"/>
                </a:solidFill>
              </a:rPr>
              <a:t> op basis van </a:t>
            </a:r>
            <a:r>
              <a:rPr lang="en-US" sz="1500" dirty="0" err="1">
                <a:solidFill>
                  <a:schemeClr val="bg1"/>
                </a:solidFill>
              </a:rPr>
              <a:t>schoon</a:t>
            </a:r>
            <a:r>
              <a:rPr lang="en-US" sz="1500" dirty="0">
                <a:solidFill>
                  <a:schemeClr val="bg1"/>
                </a:solidFill>
              </a:rPr>
              <a:t> </a:t>
            </a:r>
            <a:r>
              <a:rPr lang="en-US" sz="1500" dirty="0" err="1">
                <a:solidFill>
                  <a:schemeClr val="bg1"/>
                </a:solidFill>
              </a:rPr>
              <a:t>energieverdeling</a:t>
            </a:r>
            <a:endParaRPr lang="en-US" sz="1500" dirty="0">
              <a:solidFill>
                <a:schemeClr val="bg1"/>
              </a:solidFill>
            </a:endParaRPr>
          </a:p>
          <a:p>
            <a:pPr marL="274320" indent="-274320">
              <a:spcBef>
                <a:spcPts val="1000"/>
              </a:spcBef>
              <a:buClr>
                <a:schemeClr val="bg1"/>
              </a:buClr>
              <a:buSzPct val="100000"/>
              <a:buFont typeface="Arial" pitchFamily="34" charset="0"/>
              <a:buChar char="•"/>
            </a:pPr>
            <a:r>
              <a:rPr lang="en-US" sz="1500" dirty="0" err="1">
                <a:solidFill>
                  <a:schemeClr val="bg1"/>
                </a:solidFill>
              </a:rPr>
              <a:t>Samenwerking</a:t>
            </a:r>
            <a:r>
              <a:rPr lang="en-US" sz="1500" dirty="0">
                <a:solidFill>
                  <a:schemeClr val="bg1"/>
                </a:solidFill>
              </a:rPr>
              <a:t> met </a:t>
            </a:r>
            <a:r>
              <a:rPr lang="en-US" sz="1500" dirty="0" err="1">
                <a:solidFill>
                  <a:schemeClr val="bg1"/>
                </a:solidFill>
              </a:rPr>
              <a:t>omgeving</a:t>
            </a:r>
            <a:r>
              <a:rPr lang="en-US" sz="1500" dirty="0">
                <a:solidFill>
                  <a:schemeClr val="bg1"/>
                </a:solidFill>
              </a:rPr>
              <a:t> </a:t>
            </a:r>
            <a:r>
              <a:rPr lang="en-US" sz="1500" dirty="0" err="1">
                <a:solidFill>
                  <a:schemeClr val="bg1"/>
                </a:solidFill>
              </a:rPr>
              <a:t>en</a:t>
            </a:r>
            <a:r>
              <a:rPr lang="en-US" sz="1500" dirty="0">
                <a:solidFill>
                  <a:schemeClr val="bg1"/>
                </a:solidFill>
              </a:rPr>
              <a:t> </a:t>
            </a:r>
            <a:r>
              <a:rPr lang="en-US" sz="1500" dirty="0" err="1">
                <a:solidFill>
                  <a:schemeClr val="bg1"/>
                </a:solidFill>
              </a:rPr>
              <a:t>overheid</a:t>
            </a:r>
            <a:r>
              <a:rPr lang="en-US" sz="1500" dirty="0">
                <a:solidFill>
                  <a:schemeClr val="bg1"/>
                </a:solidFill>
              </a:rPr>
              <a:t> </a:t>
            </a:r>
            <a:r>
              <a:rPr lang="en-US" sz="1500" dirty="0" err="1">
                <a:solidFill>
                  <a:schemeClr val="bg1"/>
                </a:solidFill>
              </a:rPr>
              <a:t>voor</a:t>
            </a:r>
            <a:r>
              <a:rPr lang="en-US" sz="1500" dirty="0">
                <a:solidFill>
                  <a:schemeClr val="bg1"/>
                </a:solidFill>
              </a:rPr>
              <a:t> </a:t>
            </a:r>
            <a:r>
              <a:rPr lang="en-US" sz="1500" dirty="0" err="1">
                <a:solidFill>
                  <a:schemeClr val="bg1"/>
                </a:solidFill>
              </a:rPr>
              <a:t>lokaal</a:t>
            </a:r>
            <a:r>
              <a:rPr lang="en-US" sz="1500" dirty="0">
                <a:solidFill>
                  <a:schemeClr val="bg1"/>
                </a:solidFill>
              </a:rPr>
              <a:t> </a:t>
            </a:r>
            <a:r>
              <a:rPr lang="en-US" sz="1500" dirty="0" err="1">
                <a:solidFill>
                  <a:schemeClr val="bg1"/>
                </a:solidFill>
              </a:rPr>
              <a:t>energiegebruik</a:t>
            </a:r>
            <a:r>
              <a:rPr lang="en-US" sz="1500" dirty="0">
                <a:solidFill>
                  <a:schemeClr val="bg1"/>
                </a:solidFill>
              </a:rPr>
              <a:t>.</a:t>
            </a:r>
          </a:p>
          <a:p>
            <a:pPr marL="274320" indent="-274320">
              <a:spcBef>
                <a:spcPts val="1000"/>
              </a:spcBef>
              <a:buClr>
                <a:schemeClr val="bg1"/>
              </a:buClr>
              <a:buSzPct val="100000"/>
              <a:buFont typeface="Arial" pitchFamily="34" charset="0"/>
              <a:buChar char="•"/>
            </a:pPr>
            <a:endParaRPr lang="en-US" sz="1500" dirty="0">
              <a:solidFill>
                <a:schemeClr val="bg1"/>
              </a:solidFill>
            </a:endParaRPr>
          </a:p>
        </p:txBody>
      </p:sp>
      <p:sp>
        <p:nvSpPr>
          <p:cNvPr id="31" name="Title 2">
            <a:extLst>
              <a:ext uri="{FF2B5EF4-FFF2-40B4-BE49-F238E27FC236}">
                <a16:creationId xmlns:a16="http://schemas.microsoft.com/office/drawing/2014/main" id="{2B79E469-E4D1-4F62-840A-E6BAE72B1E9C}"/>
              </a:ext>
            </a:extLst>
          </p:cNvPr>
          <p:cNvSpPr txBox="1">
            <a:spLocks/>
          </p:cNvSpPr>
          <p:nvPr/>
        </p:nvSpPr>
        <p:spPr>
          <a:xfrm>
            <a:off x="700297" y="180351"/>
            <a:ext cx="11937166" cy="64331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600">
                <a:latin typeface="Avenir Next LT Pro Light" panose="020B0304020202020204" pitchFamily="34" charset="0"/>
              </a:rPr>
              <a:t>4</a:t>
            </a:r>
            <a:r>
              <a:rPr lang="en-GB">
                <a:latin typeface="Avenir Next LT Pro Light" panose="020B0304020202020204" pitchFamily="34" charset="0"/>
              </a:rPr>
              <a:t> </a:t>
            </a:r>
            <a:r>
              <a:rPr lang="en-GB" sz="2600">
                <a:latin typeface="Avenir Next LT Pro Light" panose="020B0304020202020204" pitchFamily="34" charset="0"/>
              </a:rPr>
              <a:t>Step SMART Package :Euroweg, Amersfoort</a:t>
            </a:r>
            <a:endParaRPr lang="en-US" dirty="0"/>
          </a:p>
        </p:txBody>
      </p:sp>
    </p:spTree>
    <p:extLst>
      <p:ext uri="{BB962C8B-B14F-4D97-AF65-F5344CB8AC3E}">
        <p14:creationId xmlns:p14="http://schemas.microsoft.com/office/powerpoint/2010/main" val="169719446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E39AD511-5740-4A52-9965-4993578AF609}"/>
              </a:ext>
            </a:extLst>
          </p:cNvPr>
          <p:cNvSpPr txBox="1"/>
          <p:nvPr/>
        </p:nvSpPr>
        <p:spPr>
          <a:xfrm>
            <a:off x="794253" y="304599"/>
            <a:ext cx="6441142" cy="646331"/>
          </a:xfrm>
          <a:prstGeom prst="rect">
            <a:avLst/>
          </a:prstGeom>
          <a:noFill/>
        </p:spPr>
        <p:txBody>
          <a:bodyPr wrap="square" rtlCol="0">
            <a:spAutoFit/>
          </a:bodyPr>
          <a:lstStyle/>
          <a:p>
            <a:r>
              <a:rPr lang="nl-NL" sz="3600" dirty="0">
                <a:solidFill>
                  <a:schemeClr val="bg1">
                    <a:lumMod val="50000"/>
                  </a:schemeClr>
                </a:solidFill>
                <a:latin typeface="Avenir Next LT Pro Light" panose="020B0304020202020204" pitchFamily="34" charset="0"/>
                <a:ea typeface="+mj-ea"/>
                <a:cs typeface="+mj-cs"/>
              </a:rPr>
              <a:t>Introductie</a:t>
            </a:r>
            <a:endParaRPr lang="en-GB" sz="3600" dirty="0">
              <a:solidFill>
                <a:schemeClr val="bg1">
                  <a:lumMod val="50000"/>
                </a:schemeClr>
              </a:solidFill>
              <a:latin typeface="Avenir Next LT Pro Light" panose="020B0304020202020204" pitchFamily="34" charset="0"/>
              <a:ea typeface="+mj-ea"/>
              <a:cs typeface="+mj-cs"/>
            </a:endParaRPr>
          </a:p>
        </p:txBody>
      </p:sp>
      <p:sp>
        <p:nvSpPr>
          <p:cNvPr id="3" name="Tekstvak 2">
            <a:extLst>
              <a:ext uri="{FF2B5EF4-FFF2-40B4-BE49-F238E27FC236}">
                <a16:creationId xmlns:a16="http://schemas.microsoft.com/office/drawing/2014/main" id="{03A30593-4574-45C0-8618-C5DC902D1925}"/>
              </a:ext>
            </a:extLst>
          </p:cNvPr>
          <p:cNvSpPr txBox="1"/>
          <p:nvPr/>
        </p:nvSpPr>
        <p:spPr>
          <a:xfrm>
            <a:off x="794252" y="1070787"/>
            <a:ext cx="10603493" cy="1384995"/>
          </a:xfrm>
          <a:prstGeom prst="rect">
            <a:avLst/>
          </a:prstGeom>
          <a:noFill/>
        </p:spPr>
        <p:txBody>
          <a:bodyPr wrap="square" rtlCol="0">
            <a:spAutoFit/>
          </a:bodyPr>
          <a:lstStyle/>
          <a:p>
            <a:pPr algn="l"/>
            <a:r>
              <a:rPr lang="nl-NL" sz="1400" b="1" dirty="0">
                <a:latin typeface="Avenir Next LT Pro Light" panose="020B0304020202020204" pitchFamily="34" charset="0"/>
              </a:rPr>
              <a:t>Project Definitie</a:t>
            </a:r>
          </a:p>
          <a:p>
            <a:pPr algn="l"/>
            <a:r>
              <a:rPr lang="nl-NL" sz="1400" dirty="0">
                <a:latin typeface="Avenir Next LT Pro Light" panose="020B0304020202020204" pitchFamily="34" charset="0"/>
              </a:rPr>
              <a:t>In samenwerking met Alfatech, en met goedkeuring van eigenaar, is Montreal Solutions een Pilot Project gestart in het gebouw aan de Euroweg in Amersfoort. </a:t>
            </a:r>
            <a:r>
              <a:rPr lang="nl-NL" sz="1400" dirty="0" err="1">
                <a:latin typeface="Avenir Next LT Pro Light" panose="020B0304020202020204" pitchFamily="34" charset="0"/>
              </a:rPr>
              <a:t>Alfatech</a:t>
            </a:r>
            <a:r>
              <a:rPr lang="nl-NL" sz="1400" dirty="0">
                <a:latin typeface="Avenir Next LT Pro Light" panose="020B0304020202020204" pitchFamily="34" charset="0"/>
              </a:rPr>
              <a:t> is een van de huurders van bedrijfsruimtes in dit gebouw. Het project behelst het design, de bouw en de operationele inzet van een op </a:t>
            </a:r>
            <a:r>
              <a:rPr lang="nl-NL" sz="1400" dirty="0" err="1">
                <a:latin typeface="Avenir Next LT Pro Light" panose="020B0304020202020204" pitchFamily="34" charset="0"/>
              </a:rPr>
              <a:t>IoT</a:t>
            </a:r>
            <a:r>
              <a:rPr lang="nl-NL" sz="1400" dirty="0">
                <a:latin typeface="Avenir Next LT Pro Light" panose="020B0304020202020204" pitchFamily="34" charset="0"/>
              </a:rPr>
              <a:t> technologie gebaseerd systeem welke toegankelijk en helder inzicht moet geven in het huidige nuts voorzieningen gebruik, de mogelijke besparingen en de toekomstige uitbreidingsmogelijkheden voor verhuurder en huidige en toekomstige huurders.</a:t>
            </a:r>
          </a:p>
        </p:txBody>
      </p:sp>
      <p:sp>
        <p:nvSpPr>
          <p:cNvPr id="4" name="Tekstvak 3">
            <a:extLst>
              <a:ext uri="{FF2B5EF4-FFF2-40B4-BE49-F238E27FC236}">
                <a16:creationId xmlns:a16="http://schemas.microsoft.com/office/drawing/2014/main" id="{D5417E64-48D2-477E-9FC4-788085790056}"/>
              </a:ext>
            </a:extLst>
          </p:cNvPr>
          <p:cNvSpPr txBox="1"/>
          <p:nvPr/>
        </p:nvSpPr>
        <p:spPr>
          <a:xfrm>
            <a:off x="794252" y="5168406"/>
            <a:ext cx="9388838" cy="1384995"/>
          </a:xfrm>
          <a:prstGeom prst="rect">
            <a:avLst/>
          </a:prstGeom>
          <a:noFill/>
        </p:spPr>
        <p:txBody>
          <a:bodyPr wrap="square" rtlCol="0">
            <a:spAutoFit/>
          </a:bodyPr>
          <a:lstStyle/>
          <a:p>
            <a:pPr algn="l"/>
            <a:r>
              <a:rPr lang="nl-NL" sz="1400" b="1" dirty="0">
                <a:latin typeface="Avenir Next LT Pro Light" panose="020B0304020202020204" pitchFamily="34" charset="0"/>
              </a:rPr>
              <a:t>Organisatie</a:t>
            </a:r>
          </a:p>
          <a:p>
            <a:pPr algn="l"/>
            <a:r>
              <a:rPr lang="nl-NL" sz="1400" dirty="0">
                <a:latin typeface="Avenir Next LT Pro Light" panose="020B0304020202020204" pitchFamily="34" charset="0"/>
              </a:rPr>
              <a:t>Montreal Solutions heeft de strategie om door middel van nauwe samenwerking met partners, een gezamenlijk resultaat te bereiken, door middel van het combineren van diensten en producten tot een nieuwe, onderscheidende dienst. </a:t>
            </a:r>
          </a:p>
          <a:p>
            <a:pPr algn="l"/>
            <a:r>
              <a:rPr lang="nl-NL" sz="1400" dirty="0">
                <a:latin typeface="Avenir Next LT Pro Light" panose="020B0304020202020204" pitchFamily="34" charset="0"/>
              </a:rPr>
              <a:t>Door gebruik te maken van bestaande producten in combinatie met state-of-</a:t>
            </a:r>
            <a:r>
              <a:rPr lang="nl-NL" sz="1400" dirty="0" err="1">
                <a:latin typeface="Avenir Next LT Pro Light" panose="020B0304020202020204" pitchFamily="34" charset="0"/>
              </a:rPr>
              <a:t>the</a:t>
            </a:r>
            <a:r>
              <a:rPr lang="nl-NL" sz="1400" dirty="0">
                <a:latin typeface="Avenir Next LT Pro Light" panose="020B0304020202020204" pitchFamily="34" charset="0"/>
              </a:rPr>
              <a:t>-art </a:t>
            </a:r>
            <a:r>
              <a:rPr lang="nl-NL" sz="1400" dirty="0" err="1">
                <a:latin typeface="Avenir Next LT Pro Light" panose="020B0304020202020204" pitchFamily="34" charset="0"/>
              </a:rPr>
              <a:t>IoT</a:t>
            </a:r>
            <a:r>
              <a:rPr lang="nl-NL" sz="1400" dirty="0">
                <a:latin typeface="Avenir Next LT Pro Light" panose="020B0304020202020204" pitchFamily="34" charset="0"/>
              </a:rPr>
              <a:t> technologie moet de maximaal haalbare efficiëntie en duurzaamheid behaald worden voor de gebruikers en eigenaren van vastgoed. </a:t>
            </a:r>
          </a:p>
        </p:txBody>
      </p:sp>
      <p:sp>
        <p:nvSpPr>
          <p:cNvPr id="5" name="Tekstvak 4">
            <a:extLst>
              <a:ext uri="{FF2B5EF4-FFF2-40B4-BE49-F238E27FC236}">
                <a16:creationId xmlns:a16="http://schemas.microsoft.com/office/drawing/2014/main" id="{10DD43F6-0296-4FA5-8FB7-E759D3E570A0}"/>
              </a:ext>
            </a:extLst>
          </p:cNvPr>
          <p:cNvSpPr txBox="1"/>
          <p:nvPr/>
        </p:nvSpPr>
        <p:spPr>
          <a:xfrm>
            <a:off x="794252" y="2796431"/>
            <a:ext cx="10603493" cy="2031325"/>
          </a:xfrm>
          <a:prstGeom prst="rect">
            <a:avLst/>
          </a:prstGeom>
          <a:noFill/>
        </p:spPr>
        <p:txBody>
          <a:bodyPr wrap="square" rtlCol="0">
            <a:spAutoFit/>
          </a:bodyPr>
          <a:lstStyle/>
          <a:p>
            <a:pPr algn="l"/>
            <a:r>
              <a:rPr lang="nl-NL" sz="1400" b="1" dirty="0">
                <a:latin typeface="Avenir Next LT Pro Light" panose="020B0304020202020204" pitchFamily="34" charset="0"/>
              </a:rPr>
              <a:t>Project Doel</a:t>
            </a:r>
          </a:p>
          <a:p>
            <a:pPr algn="l"/>
            <a:r>
              <a:rPr lang="nl-NL" sz="1400" dirty="0">
                <a:latin typeface="Avenir Next LT Pro Light" panose="020B0304020202020204" pitchFamily="34" charset="0"/>
              </a:rPr>
              <a:t>De eigenaar dient volledig inzicht te krijgen in nuts gebruik, welke per huurder, of per elke gewenste deelruimte van het gebouw gemakkelijk en helder toegankelijk dient te zijn. Daarnaast moeten besparingsmogelijkheden worden geïdentificeerd, en dienen de mogelijkheden naar de toekomst voor extra diensten en mogelijkheden te worden gedefinieerd.</a:t>
            </a:r>
          </a:p>
          <a:p>
            <a:pPr algn="l"/>
            <a:endParaRPr lang="nl-NL" sz="1400" dirty="0">
              <a:latin typeface="Avenir Next LT Pro Light" panose="020B0304020202020204" pitchFamily="34" charset="0"/>
            </a:endParaRPr>
          </a:p>
          <a:p>
            <a:pPr algn="l"/>
            <a:r>
              <a:rPr lang="nl-NL" sz="1400" i="1" dirty="0">
                <a:latin typeface="Avenir Next LT Pro Light" panose="020B0304020202020204" pitchFamily="34" charset="0"/>
              </a:rPr>
              <a:t>Montreal Solutions </a:t>
            </a:r>
            <a:r>
              <a:rPr lang="nl-NL" sz="1400" dirty="0">
                <a:latin typeface="Avenir Next LT Pro Light" panose="020B0304020202020204" pitchFamily="34" charset="0"/>
              </a:rPr>
              <a:t>: Dit project moet een definitie geven van de benodigde inzet, de efficiëntie en de resultaten van de producten en diensten van Montreal Solutions, door middel van het oplossen van de huidige uitdagingen in het pand op het gebied van energie en telecom, met als bijbehorende uitkomst een overzicht van toekomstige investeringen die meerwaarde kunnen verlenen. Daarnaast dienen partnerships zoals hieronder beschreven vorm te krijgen.</a:t>
            </a:r>
          </a:p>
        </p:txBody>
      </p:sp>
    </p:spTree>
    <p:extLst>
      <p:ext uri="{BB962C8B-B14F-4D97-AF65-F5344CB8AC3E}">
        <p14:creationId xmlns:p14="http://schemas.microsoft.com/office/powerpoint/2010/main" val="1051719609"/>
      </p:ext>
    </p:extLst>
  </p:cSld>
  <p:clrMapOvr>
    <a:overrideClrMapping bg1="lt1" tx1="dk1" bg2="lt2" tx2="dk2" accent1="accent1" accent2="accent2" accent3="accent3" accent4="accent4" accent5="accent5" accent6="accent6" hlink="hlink" folHlink="folHlink"/>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0A6DED4-F836-4E87-B4EF-423034BCD0C5}"/>
              </a:ext>
            </a:extLst>
          </p:cNvPr>
          <p:cNvPicPr>
            <a:picLocks noChangeAspect="1"/>
          </p:cNvPicPr>
          <p:nvPr/>
        </p:nvPicPr>
        <p:blipFill>
          <a:blip r:embed="rId4"/>
          <a:stretch>
            <a:fillRect/>
          </a:stretch>
        </p:blipFill>
        <p:spPr>
          <a:xfrm>
            <a:off x="8101616" y="99538"/>
            <a:ext cx="3914686" cy="1142530"/>
          </a:xfrm>
          <a:prstGeom prst="rect">
            <a:avLst/>
          </a:prstGeom>
        </p:spPr>
      </p:pic>
      <p:sp>
        <p:nvSpPr>
          <p:cNvPr id="88" name="Tekstvak 87">
            <a:extLst>
              <a:ext uri="{FF2B5EF4-FFF2-40B4-BE49-F238E27FC236}">
                <a16:creationId xmlns:a16="http://schemas.microsoft.com/office/drawing/2014/main" id="{BA0E54F8-E94B-4BED-884D-97A0CBFA2E28}"/>
              </a:ext>
            </a:extLst>
          </p:cNvPr>
          <p:cNvSpPr txBox="1"/>
          <p:nvPr/>
        </p:nvSpPr>
        <p:spPr>
          <a:xfrm>
            <a:off x="542744" y="1299614"/>
            <a:ext cx="11471888" cy="738664"/>
          </a:xfrm>
          <a:prstGeom prst="rect">
            <a:avLst/>
          </a:prstGeom>
          <a:noFill/>
          <a:ln>
            <a:solidFill>
              <a:schemeClr val="accent1"/>
            </a:solidFill>
          </a:ln>
        </p:spPr>
        <p:txBody>
          <a:bodyPr wrap="square" rtlCol="0">
            <a:spAutoFit/>
          </a:bodyPr>
          <a:lstStyle/>
          <a:p>
            <a:pPr algn="l"/>
            <a:r>
              <a:rPr lang="nl-NL" sz="1400" b="1" dirty="0">
                <a:latin typeface="Avenir Next LT Pro Light" panose="020B0304020202020204" pitchFamily="34" charset="0"/>
              </a:rPr>
              <a:t>4 Bestaand/potentiële huurders gebruiken een enkel systeem voor gas/licht/water.</a:t>
            </a:r>
          </a:p>
          <a:p>
            <a:pPr algn="l"/>
            <a:r>
              <a:rPr lang="nl-NL" sz="1400" i="1" dirty="0">
                <a:latin typeface="Avenir Next LT Pro Light" panose="020B0304020202020204" pitchFamily="34" charset="0"/>
              </a:rPr>
              <a:t>Kosten en gebruik dienen per huurder, met ononderbroken dienstverlening, inzichtelijk te worden gemaakt, met ruimte voor flexibiliteit in het herinrichten van de verhuurde ruimte.</a:t>
            </a:r>
          </a:p>
        </p:txBody>
      </p:sp>
      <p:sp>
        <p:nvSpPr>
          <p:cNvPr id="89" name="Tekstvak 88">
            <a:extLst>
              <a:ext uri="{FF2B5EF4-FFF2-40B4-BE49-F238E27FC236}">
                <a16:creationId xmlns:a16="http://schemas.microsoft.com/office/drawing/2014/main" id="{36DF294E-B3DE-4FA8-86C8-023F56B3185F}"/>
              </a:ext>
            </a:extLst>
          </p:cNvPr>
          <p:cNvSpPr txBox="1"/>
          <p:nvPr/>
        </p:nvSpPr>
        <p:spPr>
          <a:xfrm>
            <a:off x="544413" y="2141202"/>
            <a:ext cx="11471888" cy="523220"/>
          </a:xfrm>
          <a:prstGeom prst="rect">
            <a:avLst/>
          </a:prstGeom>
          <a:noFill/>
          <a:ln>
            <a:solidFill>
              <a:schemeClr val="accent1"/>
            </a:solidFill>
          </a:ln>
        </p:spPr>
        <p:txBody>
          <a:bodyPr wrap="square" rtlCol="0">
            <a:spAutoFit/>
          </a:bodyPr>
          <a:lstStyle>
            <a:defPPr>
              <a:defRPr lang="lv-LV"/>
            </a:defPPr>
            <a:lvl1pPr>
              <a:defRPr sz="1400" b="1">
                <a:latin typeface="Avenir Next LT Pro Light" panose="020B0304020202020204" pitchFamily="34" charset="0"/>
              </a:defRPr>
            </a:lvl1pPr>
          </a:lstStyle>
          <a:p>
            <a:r>
              <a:rPr lang="nl-NL" dirty="0"/>
              <a:t>SMART Solution:</a:t>
            </a:r>
          </a:p>
          <a:p>
            <a:r>
              <a:rPr lang="nl-NL" b="0" i="1" dirty="0"/>
              <a:t>Meet elke ruimte afzonderlijk en vergelijk met de centrale data van het hoofdsysteem. </a:t>
            </a:r>
          </a:p>
        </p:txBody>
      </p:sp>
      <p:sp>
        <p:nvSpPr>
          <p:cNvPr id="58" name="Title 1">
            <a:extLst>
              <a:ext uri="{FF2B5EF4-FFF2-40B4-BE49-F238E27FC236}">
                <a16:creationId xmlns:a16="http://schemas.microsoft.com/office/drawing/2014/main" id="{BA1C4B95-6E0B-4230-8771-9515449873DF}"/>
              </a:ext>
            </a:extLst>
          </p:cNvPr>
          <p:cNvSpPr txBox="1">
            <a:spLocks/>
          </p:cNvSpPr>
          <p:nvPr/>
        </p:nvSpPr>
        <p:spPr>
          <a:xfrm>
            <a:off x="246609" y="218904"/>
            <a:ext cx="8458151"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a:solidFill>
                  <a:schemeClr val="bg1">
                    <a:lumMod val="50000"/>
                  </a:schemeClr>
                </a:solidFill>
                <a:latin typeface="Avenir Next LT Pro Light" panose="020B0304020202020204" pitchFamily="34" charset="0"/>
              </a:rPr>
              <a:t>Euroweg, Amersfoort: De </a:t>
            </a:r>
            <a:r>
              <a:rPr lang="en-GB" sz="3600" dirty="0" err="1">
                <a:solidFill>
                  <a:schemeClr val="bg1">
                    <a:lumMod val="50000"/>
                  </a:schemeClr>
                </a:solidFill>
                <a:latin typeface="Avenir Next LT Pro Light" panose="020B0304020202020204" pitchFamily="34" charset="0"/>
              </a:rPr>
              <a:t>Uitdaging</a:t>
            </a:r>
            <a:endParaRPr lang="en-GB" sz="4000" dirty="0">
              <a:solidFill>
                <a:schemeClr val="bg1">
                  <a:lumMod val="50000"/>
                </a:schemeClr>
              </a:solidFill>
              <a:latin typeface="Avenir Next LT Pro Light" panose="020B0304020202020204" pitchFamily="34" charset="0"/>
            </a:endParaRPr>
          </a:p>
        </p:txBody>
      </p:sp>
      <p:sp>
        <p:nvSpPr>
          <p:cNvPr id="52" name="Tekstvak 51">
            <a:extLst>
              <a:ext uri="{FF2B5EF4-FFF2-40B4-BE49-F238E27FC236}">
                <a16:creationId xmlns:a16="http://schemas.microsoft.com/office/drawing/2014/main" id="{FC44C9A2-CB6A-483F-83C0-D540425DBB54}"/>
              </a:ext>
            </a:extLst>
          </p:cNvPr>
          <p:cNvSpPr txBox="1"/>
          <p:nvPr/>
        </p:nvSpPr>
        <p:spPr>
          <a:xfrm>
            <a:off x="543793" y="2748434"/>
            <a:ext cx="5546457" cy="1384995"/>
          </a:xfrm>
          <a:prstGeom prst="rect">
            <a:avLst/>
          </a:prstGeom>
          <a:noFill/>
          <a:ln>
            <a:solidFill>
              <a:schemeClr val="accent1"/>
            </a:solidFill>
          </a:ln>
        </p:spPr>
        <p:txBody>
          <a:bodyPr wrap="square" rtlCol="0">
            <a:spAutoFit/>
          </a:bodyPr>
          <a:lstStyle>
            <a:defPPr>
              <a:defRPr lang="lv-LV"/>
            </a:defPPr>
            <a:lvl1pPr>
              <a:defRPr sz="1400" b="1">
                <a:latin typeface="Avenir Next LT Pro Light" panose="020B0304020202020204" pitchFamily="34" charset="0"/>
              </a:defRPr>
            </a:lvl1pPr>
          </a:lstStyle>
          <a:p>
            <a:r>
              <a:rPr lang="nl-NL" dirty="0"/>
              <a:t>Eigenaar Benefits:</a:t>
            </a:r>
          </a:p>
          <a:p>
            <a:r>
              <a:rPr lang="nl-NL" b="0" i="1" dirty="0"/>
              <a:t>Systeem Bewaking</a:t>
            </a:r>
          </a:p>
          <a:p>
            <a:r>
              <a:rPr lang="nl-NL" b="0" i="1" dirty="0"/>
              <a:t>Inzicht in verbruik</a:t>
            </a:r>
          </a:p>
          <a:p>
            <a:r>
              <a:rPr lang="nl-NL" b="0" i="1" dirty="0"/>
              <a:t>Inzicht in mogelijke verbruiksbesparing</a:t>
            </a:r>
          </a:p>
          <a:p>
            <a:r>
              <a:rPr lang="nl-NL" b="0" i="1" dirty="0"/>
              <a:t>Hogere klanttevredenheid</a:t>
            </a:r>
          </a:p>
          <a:p>
            <a:r>
              <a:rPr lang="nl-NL" b="0" i="1" dirty="0"/>
              <a:t>Flexibele verhuurmogelijkheden</a:t>
            </a:r>
          </a:p>
        </p:txBody>
      </p:sp>
      <p:sp>
        <p:nvSpPr>
          <p:cNvPr id="54" name="Tekstvak 53">
            <a:extLst>
              <a:ext uri="{FF2B5EF4-FFF2-40B4-BE49-F238E27FC236}">
                <a16:creationId xmlns:a16="http://schemas.microsoft.com/office/drawing/2014/main" id="{A833C4B0-8B89-474F-8EC2-3B858E6E26D3}"/>
              </a:ext>
            </a:extLst>
          </p:cNvPr>
          <p:cNvSpPr txBox="1"/>
          <p:nvPr/>
        </p:nvSpPr>
        <p:spPr>
          <a:xfrm>
            <a:off x="6469844" y="2761686"/>
            <a:ext cx="5546457" cy="738664"/>
          </a:xfrm>
          <a:prstGeom prst="rect">
            <a:avLst/>
          </a:prstGeom>
          <a:noFill/>
          <a:ln>
            <a:solidFill>
              <a:schemeClr val="accent1"/>
            </a:solidFill>
          </a:ln>
        </p:spPr>
        <p:txBody>
          <a:bodyPr wrap="square" rtlCol="0">
            <a:spAutoFit/>
          </a:bodyPr>
          <a:lstStyle>
            <a:defPPr>
              <a:defRPr lang="lv-LV"/>
            </a:defPPr>
            <a:lvl1pPr>
              <a:defRPr sz="1400" b="1">
                <a:latin typeface="Avenir Next LT Pro Light" panose="020B0304020202020204" pitchFamily="34" charset="0"/>
              </a:defRPr>
            </a:lvl1pPr>
          </a:lstStyle>
          <a:p>
            <a:r>
              <a:rPr lang="nl-NL" dirty="0"/>
              <a:t>Huurder Benefits:</a:t>
            </a:r>
          </a:p>
          <a:p>
            <a:r>
              <a:rPr lang="nl-NL" b="0" i="1" dirty="0"/>
              <a:t>Inzicht in eigen verbruik</a:t>
            </a:r>
          </a:p>
          <a:p>
            <a:r>
              <a:rPr lang="nl-NL" b="0" i="1" dirty="0"/>
              <a:t>Inzicht in besparingsmogelijkheden</a:t>
            </a:r>
            <a:endParaRPr lang="nl-NL" sz="1600" b="0" i="1" dirty="0"/>
          </a:p>
        </p:txBody>
      </p:sp>
      <p:grpSp>
        <p:nvGrpSpPr>
          <p:cNvPr id="40" name="Groep 39">
            <a:extLst>
              <a:ext uri="{FF2B5EF4-FFF2-40B4-BE49-F238E27FC236}">
                <a16:creationId xmlns:a16="http://schemas.microsoft.com/office/drawing/2014/main" id="{4EEBE1A9-A72A-4058-80F8-ACB12F321E34}"/>
              </a:ext>
            </a:extLst>
          </p:cNvPr>
          <p:cNvGrpSpPr/>
          <p:nvPr/>
        </p:nvGrpSpPr>
        <p:grpSpPr>
          <a:xfrm>
            <a:off x="555120" y="4503356"/>
            <a:ext cx="3102480" cy="1928513"/>
            <a:chOff x="6583988" y="4033699"/>
            <a:chExt cx="3215377" cy="2264906"/>
          </a:xfrm>
        </p:grpSpPr>
        <p:sp>
          <p:nvSpPr>
            <p:cNvPr id="41" name="Rechthoek 40">
              <a:extLst>
                <a:ext uri="{FF2B5EF4-FFF2-40B4-BE49-F238E27FC236}">
                  <a16:creationId xmlns:a16="http://schemas.microsoft.com/office/drawing/2014/main" id="{2A26176C-FCA9-48F7-840B-441E989810B4}"/>
                </a:ext>
              </a:extLst>
            </p:cNvPr>
            <p:cNvSpPr/>
            <p:nvPr/>
          </p:nvSpPr>
          <p:spPr>
            <a:xfrm flipV="1">
              <a:off x="7801027" y="4952399"/>
              <a:ext cx="71666" cy="344248"/>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sp>
          <p:nvSpPr>
            <p:cNvPr id="42" name="Rechthoek 41">
              <a:extLst>
                <a:ext uri="{FF2B5EF4-FFF2-40B4-BE49-F238E27FC236}">
                  <a16:creationId xmlns:a16="http://schemas.microsoft.com/office/drawing/2014/main" id="{62CB5951-9537-407C-BE96-D8C80F5C3E32}"/>
                </a:ext>
              </a:extLst>
            </p:cNvPr>
            <p:cNvSpPr/>
            <p:nvPr/>
          </p:nvSpPr>
          <p:spPr>
            <a:xfrm flipV="1">
              <a:off x="7245057" y="4957586"/>
              <a:ext cx="71666" cy="344248"/>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sp>
          <p:nvSpPr>
            <p:cNvPr id="43" name="Rechthoek 42">
              <a:extLst>
                <a:ext uri="{FF2B5EF4-FFF2-40B4-BE49-F238E27FC236}">
                  <a16:creationId xmlns:a16="http://schemas.microsoft.com/office/drawing/2014/main" id="{853BBF13-A4DD-4E28-AAE1-D1AD4AEB6E31}"/>
                </a:ext>
              </a:extLst>
            </p:cNvPr>
            <p:cNvSpPr/>
            <p:nvPr/>
          </p:nvSpPr>
          <p:spPr>
            <a:xfrm flipV="1">
              <a:off x="6708035" y="4806004"/>
              <a:ext cx="71666" cy="44124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pic>
          <p:nvPicPr>
            <p:cNvPr id="44" name="Afbeelding 43" descr="Afbeelding met tekst&#10;&#10;Automatisch gegenereerde beschrijving">
              <a:extLst>
                <a:ext uri="{FF2B5EF4-FFF2-40B4-BE49-F238E27FC236}">
                  <a16:creationId xmlns:a16="http://schemas.microsoft.com/office/drawing/2014/main" id="{771136B3-9272-474E-A99C-E3B6F83BB48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83988" y="4337070"/>
              <a:ext cx="354132" cy="753965"/>
            </a:xfrm>
            <a:prstGeom prst="rect">
              <a:avLst/>
            </a:prstGeom>
          </p:spPr>
        </p:pic>
        <p:pic>
          <p:nvPicPr>
            <p:cNvPr id="45" name="Afbeelding 44" descr="Afbeelding met tekst&#10;&#10;Automatisch gegenereerde beschrijving">
              <a:extLst>
                <a:ext uri="{FF2B5EF4-FFF2-40B4-BE49-F238E27FC236}">
                  <a16:creationId xmlns:a16="http://schemas.microsoft.com/office/drawing/2014/main" id="{EDABAB54-93FF-4A88-895B-20DA8E9DFB8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91531" y="4348130"/>
              <a:ext cx="354132" cy="753965"/>
            </a:xfrm>
            <a:prstGeom prst="rect">
              <a:avLst/>
            </a:prstGeom>
          </p:spPr>
        </p:pic>
        <p:pic>
          <p:nvPicPr>
            <p:cNvPr id="46" name="Afbeelding 45" descr="Afbeelding met tekst&#10;&#10;Automatisch gegenereerde beschrijving">
              <a:extLst>
                <a:ext uri="{FF2B5EF4-FFF2-40B4-BE49-F238E27FC236}">
                  <a16:creationId xmlns:a16="http://schemas.microsoft.com/office/drawing/2014/main" id="{D2F84C6F-B378-4220-BC19-39D7B63ECA1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23961" y="4337070"/>
              <a:ext cx="354132" cy="753965"/>
            </a:xfrm>
            <a:prstGeom prst="rect">
              <a:avLst/>
            </a:prstGeom>
          </p:spPr>
        </p:pic>
        <p:pic>
          <p:nvPicPr>
            <p:cNvPr id="47" name="Afbeelding 46">
              <a:extLst>
                <a:ext uri="{FF2B5EF4-FFF2-40B4-BE49-F238E27FC236}">
                  <a16:creationId xmlns:a16="http://schemas.microsoft.com/office/drawing/2014/main" id="{53D4E664-676A-455C-91B5-EB197FDD6E08}"/>
                </a:ext>
              </a:extLst>
            </p:cNvPr>
            <p:cNvPicPr>
              <a:picLocks noChangeAspect="1"/>
            </p:cNvPicPr>
            <p:nvPr/>
          </p:nvPicPr>
          <p:blipFill>
            <a:blip r:embed="rId6"/>
            <a:stretch>
              <a:fillRect/>
            </a:stretch>
          </p:blipFill>
          <p:spPr>
            <a:xfrm>
              <a:off x="8991323" y="4173481"/>
              <a:ext cx="282458" cy="320609"/>
            </a:xfrm>
            <a:prstGeom prst="rect">
              <a:avLst/>
            </a:prstGeom>
          </p:spPr>
        </p:pic>
        <p:pic>
          <p:nvPicPr>
            <p:cNvPr id="48" name="Afbeelding 47">
              <a:extLst>
                <a:ext uri="{FF2B5EF4-FFF2-40B4-BE49-F238E27FC236}">
                  <a16:creationId xmlns:a16="http://schemas.microsoft.com/office/drawing/2014/main" id="{AD8308F9-DD84-40C9-BD18-D1D16BF33330}"/>
                </a:ext>
              </a:extLst>
            </p:cNvPr>
            <p:cNvPicPr>
              <a:picLocks noChangeAspect="1"/>
            </p:cNvPicPr>
            <p:nvPr/>
          </p:nvPicPr>
          <p:blipFill>
            <a:blip r:embed="rId6"/>
            <a:stretch>
              <a:fillRect/>
            </a:stretch>
          </p:blipFill>
          <p:spPr>
            <a:xfrm>
              <a:off x="9002873" y="4745837"/>
              <a:ext cx="290937" cy="330234"/>
            </a:xfrm>
            <a:prstGeom prst="rect">
              <a:avLst/>
            </a:prstGeom>
          </p:spPr>
        </p:pic>
        <p:pic>
          <p:nvPicPr>
            <p:cNvPr id="49" name="Afbeelding 48">
              <a:extLst>
                <a:ext uri="{FF2B5EF4-FFF2-40B4-BE49-F238E27FC236}">
                  <a16:creationId xmlns:a16="http://schemas.microsoft.com/office/drawing/2014/main" id="{EA47292B-EFE2-4870-9A68-47C40810087A}"/>
                </a:ext>
              </a:extLst>
            </p:cNvPr>
            <p:cNvPicPr>
              <a:picLocks noChangeAspect="1"/>
            </p:cNvPicPr>
            <p:nvPr/>
          </p:nvPicPr>
          <p:blipFill>
            <a:blip r:embed="rId6"/>
            <a:stretch>
              <a:fillRect/>
            </a:stretch>
          </p:blipFill>
          <p:spPr>
            <a:xfrm>
              <a:off x="9002873" y="5311874"/>
              <a:ext cx="273982" cy="310989"/>
            </a:xfrm>
            <a:prstGeom prst="rect">
              <a:avLst/>
            </a:prstGeom>
          </p:spPr>
        </p:pic>
        <p:pic>
          <p:nvPicPr>
            <p:cNvPr id="50" name="Afbeelding 49">
              <a:extLst>
                <a:ext uri="{FF2B5EF4-FFF2-40B4-BE49-F238E27FC236}">
                  <a16:creationId xmlns:a16="http://schemas.microsoft.com/office/drawing/2014/main" id="{1BC893D7-E119-4337-BC4F-E27BA11651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39641" y="5955054"/>
              <a:ext cx="254811" cy="289228"/>
            </a:xfrm>
            <a:prstGeom prst="rect">
              <a:avLst/>
            </a:prstGeom>
          </p:spPr>
        </p:pic>
        <p:pic>
          <p:nvPicPr>
            <p:cNvPr id="51" name="Afbeelding 50">
              <a:extLst>
                <a:ext uri="{FF2B5EF4-FFF2-40B4-BE49-F238E27FC236}">
                  <a16:creationId xmlns:a16="http://schemas.microsoft.com/office/drawing/2014/main" id="{27FCA4EB-55F7-4E6C-B553-ECCAC2EF39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57965" y="4164076"/>
              <a:ext cx="341400" cy="451949"/>
            </a:xfrm>
            <a:prstGeom prst="rect">
              <a:avLst/>
            </a:prstGeom>
          </p:spPr>
        </p:pic>
        <p:pic>
          <p:nvPicPr>
            <p:cNvPr id="53" name="Afbeelding 52">
              <a:extLst>
                <a:ext uri="{FF2B5EF4-FFF2-40B4-BE49-F238E27FC236}">
                  <a16:creationId xmlns:a16="http://schemas.microsoft.com/office/drawing/2014/main" id="{CB9AA0A3-FD7A-40CE-AD72-1E40F28D59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57965" y="4748159"/>
              <a:ext cx="341400" cy="451949"/>
            </a:xfrm>
            <a:prstGeom prst="rect">
              <a:avLst/>
            </a:prstGeom>
          </p:spPr>
        </p:pic>
        <p:pic>
          <p:nvPicPr>
            <p:cNvPr id="55" name="Afbeelding 54">
              <a:extLst>
                <a:ext uri="{FF2B5EF4-FFF2-40B4-BE49-F238E27FC236}">
                  <a16:creationId xmlns:a16="http://schemas.microsoft.com/office/drawing/2014/main" id="{8364DD86-75C7-4227-B6E9-AFA207E1204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57965" y="5835612"/>
              <a:ext cx="341400" cy="453866"/>
            </a:xfrm>
            <a:prstGeom prst="rect">
              <a:avLst/>
            </a:prstGeom>
          </p:spPr>
        </p:pic>
        <p:pic>
          <p:nvPicPr>
            <p:cNvPr id="56" name="Afbeelding 55">
              <a:extLst>
                <a:ext uri="{FF2B5EF4-FFF2-40B4-BE49-F238E27FC236}">
                  <a16:creationId xmlns:a16="http://schemas.microsoft.com/office/drawing/2014/main" id="{3894F200-8D15-43B7-BF76-6504113F902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457965" y="5307773"/>
              <a:ext cx="341400" cy="457968"/>
            </a:xfrm>
            <a:prstGeom prst="rect">
              <a:avLst/>
            </a:prstGeom>
          </p:spPr>
        </p:pic>
        <p:sp>
          <p:nvSpPr>
            <p:cNvPr id="57" name="Tekstvak 56">
              <a:extLst>
                <a:ext uri="{FF2B5EF4-FFF2-40B4-BE49-F238E27FC236}">
                  <a16:creationId xmlns:a16="http://schemas.microsoft.com/office/drawing/2014/main" id="{C06A6C53-A206-4C61-889F-F4686F7CC2DB}"/>
                </a:ext>
              </a:extLst>
            </p:cNvPr>
            <p:cNvSpPr txBox="1"/>
            <p:nvPr/>
          </p:nvSpPr>
          <p:spPr>
            <a:xfrm>
              <a:off x="8447673" y="5870101"/>
              <a:ext cx="757933" cy="289170"/>
            </a:xfrm>
            <a:prstGeom prst="rect">
              <a:avLst/>
            </a:prstGeom>
            <a:noFill/>
          </p:spPr>
          <p:txBody>
            <a:bodyPr wrap="square" rtlCol="0">
              <a:spAutoFit/>
            </a:bodyPr>
            <a:lstStyle/>
            <a:p>
              <a:r>
                <a:rPr lang="nl-NL" sz="1000" dirty="0"/>
                <a:t>Huurder </a:t>
              </a:r>
              <a:endParaRPr lang="en-GB" sz="400" dirty="0"/>
            </a:p>
          </p:txBody>
        </p:sp>
        <p:sp>
          <p:nvSpPr>
            <p:cNvPr id="59" name="Tekstvak 58">
              <a:extLst>
                <a:ext uri="{FF2B5EF4-FFF2-40B4-BE49-F238E27FC236}">
                  <a16:creationId xmlns:a16="http://schemas.microsoft.com/office/drawing/2014/main" id="{A59F6EB4-0229-4211-A6F2-1D113E5C3FE9}"/>
                </a:ext>
              </a:extLst>
            </p:cNvPr>
            <p:cNvSpPr txBox="1"/>
            <p:nvPr/>
          </p:nvSpPr>
          <p:spPr>
            <a:xfrm>
              <a:off x="8454313" y="5331044"/>
              <a:ext cx="698100" cy="298207"/>
            </a:xfrm>
            <a:prstGeom prst="rect">
              <a:avLst/>
            </a:prstGeom>
            <a:noFill/>
          </p:spPr>
          <p:txBody>
            <a:bodyPr wrap="square" rtlCol="0">
              <a:spAutoFit/>
            </a:bodyPr>
            <a:lstStyle/>
            <a:p>
              <a:r>
                <a:rPr lang="nl-NL" sz="1050" dirty="0"/>
                <a:t>Huurder</a:t>
              </a:r>
              <a:endParaRPr lang="en-GB" sz="500" dirty="0"/>
            </a:p>
          </p:txBody>
        </p:sp>
        <p:sp>
          <p:nvSpPr>
            <p:cNvPr id="60" name="Tekstvak 59">
              <a:extLst>
                <a:ext uri="{FF2B5EF4-FFF2-40B4-BE49-F238E27FC236}">
                  <a16:creationId xmlns:a16="http://schemas.microsoft.com/office/drawing/2014/main" id="{0D6DDA5B-63BC-43B3-AEB3-9FA446C2A0F0}"/>
                </a:ext>
              </a:extLst>
            </p:cNvPr>
            <p:cNvSpPr txBox="1"/>
            <p:nvPr/>
          </p:nvSpPr>
          <p:spPr>
            <a:xfrm>
              <a:off x="8452389" y="4734871"/>
              <a:ext cx="753219" cy="289170"/>
            </a:xfrm>
            <a:prstGeom prst="rect">
              <a:avLst/>
            </a:prstGeom>
            <a:noFill/>
          </p:spPr>
          <p:txBody>
            <a:bodyPr wrap="square" rtlCol="0">
              <a:spAutoFit/>
            </a:bodyPr>
            <a:lstStyle/>
            <a:p>
              <a:r>
                <a:rPr lang="nl-NL" sz="1000" dirty="0"/>
                <a:t>Huurder</a:t>
              </a:r>
              <a:endParaRPr lang="en-GB" sz="900" dirty="0"/>
            </a:p>
          </p:txBody>
        </p:sp>
        <p:sp>
          <p:nvSpPr>
            <p:cNvPr id="61" name="Tekstvak 60">
              <a:extLst>
                <a:ext uri="{FF2B5EF4-FFF2-40B4-BE49-F238E27FC236}">
                  <a16:creationId xmlns:a16="http://schemas.microsoft.com/office/drawing/2014/main" id="{DBAA1F28-4021-4CA6-A433-E200110B0670}"/>
                </a:ext>
              </a:extLst>
            </p:cNvPr>
            <p:cNvSpPr txBox="1"/>
            <p:nvPr/>
          </p:nvSpPr>
          <p:spPr>
            <a:xfrm>
              <a:off x="8452389" y="4033699"/>
              <a:ext cx="738774" cy="289170"/>
            </a:xfrm>
            <a:prstGeom prst="rect">
              <a:avLst/>
            </a:prstGeom>
            <a:noFill/>
          </p:spPr>
          <p:txBody>
            <a:bodyPr wrap="square" rtlCol="0">
              <a:spAutoFit/>
            </a:bodyPr>
            <a:lstStyle/>
            <a:p>
              <a:r>
                <a:rPr lang="nl-NL" sz="1000" dirty="0"/>
                <a:t>Huurder </a:t>
              </a:r>
              <a:endParaRPr lang="en-GB" sz="400" dirty="0"/>
            </a:p>
          </p:txBody>
        </p:sp>
        <p:sp>
          <p:nvSpPr>
            <p:cNvPr id="62" name="Freeform 19">
              <a:extLst>
                <a:ext uri="{FF2B5EF4-FFF2-40B4-BE49-F238E27FC236}">
                  <a16:creationId xmlns:a16="http://schemas.microsoft.com/office/drawing/2014/main" id="{EC9499CE-7DA5-4D3D-8F1C-464148BA9B9D}"/>
                </a:ext>
              </a:extLst>
            </p:cNvPr>
            <p:cNvSpPr>
              <a:spLocks noEditPoints="1"/>
            </p:cNvSpPr>
            <p:nvPr/>
          </p:nvSpPr>
          <p:spPr bwMode="auto">
            <a:xfrm>
              <a:off x="7900484" y="5115186"/>
              <a:ext cx="368852" cy="263563"/>
            </a:xfrm>
            <a:custGeom>
              <a:avLst/>
              <a:gdLst>
                <a:gd name="T0" fmla="*/ 798 w 1504"/>
                <a:gd name="T1" fmla="*/ 0 h 1092"/>
                <a:gd name="T2" fmla="*/ 877 w 1504"/>
                <a:gd name="T3" fmla="*/ 37 h 1092"/>
                <a:gd name="T4" fmla="*/ 897 w 1504"/>
                <a:gd name="T5" fmla="*/ 45 h 1092"/>
                <a:gd name="T6" fmla="*/ 908 w 1504"/>
                <a:gd name="T7" fmla="*/ 62 h 1092"/>
                <a:gd name="T8" fmla="*/ 911 w 1504"/>
                <a:gd name="T9" fmla="*/ 73 h 1092"/>
                <a:gd name="T10" fmla="*/ 1244 w 1504"/>
                <a:gd name="T11" fmla="*/ 76 h 1092"/>
                <a:gd name="T12" fmla="*/ 1306 w 1504"/>
                <a:gd name="T13" fmla="*/ 99 h 1092"/>
                <a:gd name="T14" fmla="*/ 1346 w 1504"/>
                <a:gd name="T15" fmla="*/ 152 h 1092"/>
                <a:gd name="T16" fmla="*/ 1346 w 1504"/>
                <a:gd name="T17" fmla="*/ 223 h 1092"/>
                <a:gd name="T18" fmla="*/ 1306 w 1504"/>
                <a:gd name="T19" fmla="*/ 277 h 1092"/>
                <a:gd name="T20" fmla="*/ 1244 w 1504"/>
                <a:gd name="T21" fmla="*/ 299 h 1092"/>
                <a:gd name="T22" fmla="*/ 841 w 1504"/>
                <a:gd name="T23" fmla="*/ 488 h 1092"/>
                <a:gd name="T24" fmla="*/ 968 w 1504"/>
                <a:gd name="T25" fmla="*/ 519 h 1092"/>
                <a:gd name="T26" fmla="*/ 1072 w 1504"/>
                <a:gd name="T27" fmla="*/ 579 h 1092"/>
                <a:gd name="T28" fmla="*/ 1504 w 1504"/>
                <a:gd name="T29" fmla="*/ 996 h 1092"/>
                <a:gd name="T30" fmla="*/ 1021 w 1504"/>
                <a:gd name="T31" fmla="*/ 1030 h 1092"/>
                <a:gd name="T32" fmla="*/ 897 w 1504"/>
                <a:gd name="T33" fmla="*/ 1075 h 1092"/>
                <a:gd name="T34" fmla="*/ 750 w 1504"/>
                <a:gd name="T35" fmla="*/ 1092 h 1092"/>
                <a:gd name="T36" fmla="*/ 606 w 1504"/>
                <a:gd name="T37" fmla="*/ 1075 h 1092"/>
                <a:gd name="T38" fmla="*/ 485 w 1504"/>
                <a:gd name="T39" fmla="*/ 1030 h 1092"/>
                <a:gd name="T40" fmla="*/ 0 w 1504"/>
                <a:gd name="T41" fmla="*/ 996 h 1092"/>
                <a:gd name="T42" fmla="*/ 434 w 1504"/>
                <a:gd name="T43" fmla="*/ 579 h 1092"/>
                <a:gd name="T44" fmla="*/ 527 w 1504"/>
                <a:gd name="T45" fmla="*/ 522 h 1092"/>
                <a:gd name="T46" fmla="*/ 643 w 1504"/>
                <a:gd name="T47" fmla="*/ 486 h 1092"/>
                <a:gd name="T48" fmla="*/ 262 w 1504"/>
                <a:gd name="T49" fmla="*/ 294 h 1092"/>
                <a:gd name="T50" fmla="*/ 197 w 1504"/>
                <a:gd name="T51" fmla="*/ 271 h 1092"/>
                <a:gd name="T52" fmla="*/ 161 w 1504"/>
                <a:gd name="T53" fmla="*/ 217 h 1092"/>
                <a:gd name="T54" fmla="*/ 161 w 1504"/>
                <a:gd name="T55" fmla="*/ 147 h 1092"/>
                <a:gd name="T56" fmla="*/ 197 w 1504"/>
                <a:gd name="T57" fmla="*/ 93 h 1092"/>
                <a:gd name="T58" fmla="*/ 262 w 1504"/>
                <a:gd name="T59" fmla="*/ 71 h 1092"/>
                <a:gd name="T60" fmla="*/ 595 w 1504"/>
                <a:gd name="T61" fmla="*/ 59 h 1092"/>
                <a:gd name="T62" fmla="*/ 604 w 1504"/>
                <a:gd name="T63" fmla="*/ 45 h 1092"/>
                <a:gd name="T64" fmla="*/ 694 w 1504"/>
                <a:gd name="T65" fmla="*/ 34 h 1092"/>
                <a:gd name="T66" fmla="*/ 697 w 1504"/>
                <a:gd name="T67" fmla="*/ 0 h 1092"/>
                <a:gd name="T68" fmla="*/ 750 w 1504"/>
                <a:gd name="T69" fmla="*/ 692 h 1092"/>
                <a:gd name="T70" fmla="*/ 612 w 1504"/>
                <a:gd name="T71" fmla="*/ 835 h 1092"/>
                <a:gd name="T72" fmla="*/ 750 w 1504"/>
                <a:gd name="T73" fmla="*/ 909 h 1092"/>
                <a:gd name="T74" fmla="*/ 750 w 1504"/>
                <a:gd name="T75" fmla="*/ 615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04" h="1092">
                  <a:moveTo>
                    <a:pt x="697" y="0"/>
                  </a:moveTo>
                  <a:lnTo>
                    <a:pt x="798" y="0"/>
                  </a:lnTo>
                  <a:lnTo>
                    <a:pt x="798" y="37"/>
                  </a:lnTo>
                  <a:lnTo>
                    <a:pt x="877" y="37"/>
                  </a:lnTo>
                  <a:lnTo>
                    <a:pt x="886" y="40"/>
                  </a:lnTo>
                  <a:lnTo>
                    <a:pt x="897" y="45"/>
                  </a:lnTo>
                  <a:lnTo>
                    <a:pt x="903" y="51"/>
                  </a:lnTo>
                  <a:lnTo>
                    <a:pt x="908" y="62"/>
                  </a:lnTo>
                  <a:lnTo>
                    <a:pt x="911" y="71"/>
                  </a:lnTo>
                  <a:lnTo>
                    <a:pt x="911" y="73"/>
                  </a:lnTo>
                  <a:lnTo>
                    <a:pt x="908" y="76"/>
                  </a:lnTo>
                  <a:lnTo>
                    <a:pt x="1244" y="76"/>
                  </a:lnTo>
                  <a:lnTo>
                    <a:pt x="1275" y="82"/>
                  </a:lnTo>
                  <a:lnTo>
                    <a:pt x="1306" y="99"/>
                  </a:lnTo>
                  <a:lnTo>
                    <a:pt x="1329" y="121"/>
                  </a:lnTo>
                  <a:lnTo>
                    <a:pt x="1346" y="152"/>
                  </a:lnTo>
                  <a:lnTo>
                    <a:pt x="1352" y="189"/>
                  </a:lnTo>
                  <a:lnTo>
                    <a:pt x="1346" y="223"/>
                  </a:lnTo>
                  <a:lnTo>
                    <a:pt x="1329" y="254"/>
                  </a:lnTo>
                  <a:lnTo>
                    <a:pt x="1306" y="277"/>
                  </a:lnTo>
                  <a:lnTo>
                    <a:pt x="1275" y="294"/>
                  </a:lnTo>
                  <a:lnTo>
                    <a:pt x="1244" y="299"/>
                  </a:lnTo>
                  <a:lnTo>
                    <a:pt x="841" y="299"/>
                  </a:lnTo>
                  <a:lnTo>
                    <a:pt x="841" y="488"/>
                  </a:lnTo>
                  <a:lnTo>
                    <a:pt x="908" y="500"/>
                  </a:lnTo>
                  <a:lnTo>
                    <a:pt x="968" y="519"/>
                  </a:lnTo>
                  <a:lnTo>
                    <a:pt x="1024" y="545"/>
                  </a:lnTo>
                  <a:lnTo>
                    <a:pt x="1072" y="579"/>
                  </a:lnTo>
                  <a:lnTo>
                    <a:pt x="1504" y="579"/>
                  </a:lnTo>
                  <a:lnTo>
                    <a:pt x="1504" y="996"/>
                  </a:lnTo>
                  <a:lnTo>
                    <a:pt x="1072" y="996"/>
                  </a:lnTo>
                  <a:lnTo>
                    <a:pt x="1021" y="1030"/>
                  </a:lnTo>
                  <a:lnTo>
                    <a:pt x="962" y="1056"/>
                  </a:lnTo>
                  <a:lnTo>
                    <a:pt x="897" y="1075"/>
                  </a:lnTo>
                  <a:lnTo>
                    <a:pt x="827" y="1087"/>
                  </a:lnTo>
                  <a:lnTo>
                    <a:pt x="750" y="1092"/>
                  </a:lnTo>
                  <a:lnTo>
                    <a:pt x="677" y="1087"/>
                  </a:lnTo>
                  <a:lnTo>
                    <a:pt x="606" y="1075"/>
                  </a:lnTo>
                  <a:lnTo>
                    <a:pt x="542" y="1056"/>
                  </a:lnTo>
                  <a:lnTo>
                    <a:pt x="485" y="1030"/>
                  </a:lnTo>
                  <a:lnTo>
                    <a:pt x="434" y="996"/>
                  </a:lnTo>
                  <a:lnTo>
                    <a:pt x="0" y="996"/>
                  </a:lnTo>
                  <a:lnTo>
                    <a:pt x="0" y="579"/>
                  </a:lnTo>
                  <a:lnTo>
                    <a:pt x="434" y="579"/>
                  </a:lnTo>
                  <a:lnTo>
                    <a:pt x="479" y="548"/>
                  </a:lnTo>
                  <a:lnTo>
                    <a:pt x="527" y="522"/>
                  </a:lnTo>
                  <a:lnTo>
                    <a:pt x="584" y="502"/>
                  </a:lnTo>
                  <a:lnTo>
                    <a:pt x="643" y="486"/>
                  </a:lnTo>
                  <a:lnTo>
                    <a:pt x="643" y="294"/>
                  </a:lnTo>
                  <a:lnTo>
                    <a:pt x="262" y="294"/>
                  </a:lnTo>
                  <a:lnTo>
                    <a:pt x="228" y="288"/>
                  </a:lnTo>
                  <a:lnTo>
                    <a:pt x="197" y="271"/>
                  </a:lnTo>
                  <a:lnTo>
                    <a:pt x="175" y="248"/>
                  </a:lnTo>
                  <a:lnTo>
                    <a:pt x="161" y="217"/>
                  </a:lnTo>
                  <a:lnTo>
                    <a:pt x="155" y="184"/>
                  </a:lnTo>
                  <a:lnTo>
                    <a:pt x="161" y="147"/>
                  </a:lnTo>
                  <a:lnTo>
                    <a:pt x="175" y="116"/>
                  </a:lnTo>
                  <a:lnTo>
                    <a:pt x="197" y="93"/>
                  </a:lnTo>
                  <a:lnTo>
                    <a:pt x="228" y="76"/>
                  </a:lnTo>
                  <a:lnTo>
                    <a:pt x="262" y="71"/>
                  </a:lnTo>
                  <a:lnTo>
                    <a:pt x="595" y="71"/>
                  </a:lnTo>
                  <a:lnTo>
                    <a:pt x="595" y="59"/>
                  </a:lnTo>
                  <a:lnTo>
                    <a:pt x="601" y="54"/>
                  </a:lnTo>
                  <a:lnTo>
                    <a:pt x="604" y="45"/>
                  </a:lnTo>
                  <a:lnTo>
                    <a:pt x="618" y="34"/>
                  </a:lnTo>
                  <a:lnTo>
                    <a:pt x="694" y="34"/>
                  </a:lnTo>
                  <a:lnTo>
                    <a:pt x="694" y="0"/>
                  </a:lnTo>
                  <a:lnTo>
                    <a:pt x="697" y="0"/>
                  </a:lnTo>
                  <a:close/>
                  <a:moveTo>
                    <a:pt x="750" y="615"/>
                  </a:moveTo>
                  <a:lnTo>
                    <a:pt x="750" y="692"/>
                  </a:lnTo>
                  <a:lnTo>
                    <a:pt x="612" y="692"/>
                  </a:lnTo>
                  <a:lnTo>
                    <a:pt x="612" y="835"/>
                  </a:lnTo>
                  <a:lnTo>
                    <a:pt x="750" y="835"/>
                  </a:lnTo>
                  <a:lnTo>
                    <a:pt x="750" y="909"/>
                  </a:lnTo>
                  <a:lnTo>
                    <a:pt x="894" y="762"/>
                  </a:lnTo>
                  <a:lnTo>
                    <a:pt x="750" y="615"/>
                  </a:lnTo>
                  <a:close/>
                </a:path>
              </a:pathLst>
            </a:custGeom>
            <a:solidFill>
              <a:srgbClr val="595959"/>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US" sz="900"/>
            </a:p>
          </p:txBody>
        </p:sp>
        <p:sp>
          <p:nvSpPr>
            <p:cNvPr id="63" name="Rechthoek 62">
              <a:extLst>
                <a:ext uri="{FF2B5EF4-FFF2-40B4-BE49-F238E27FC236}">
                  <a16:creationId xmlns:a16="http://schemas.microsoft.com/office/drawing/2014/main" id="{81E1A9ED-2108-467E-AE3B-8B0344F9E5C2}"/>
                </a:ext>
              </a:extLst>
            </p:cNvPr>
            <p:cNvSpPr/>
            <p:nvPr/>
          </p:nvSpPr>
          <p:spPr>
            <a:xfrm>
              <a:off x="6708034" y="5245572"/>
              <a:ext cx="1194163" cy="9602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64" name="Rechthoek 63">
              <a:extLst>
                <a:ext uri="{FF2B5EF4-FFF2-40B4-BE49-F238E27FC236}">
                  <a16:creationId xmlns:a16="http://schemas.microsoft.com/office/drawing/2014/main" id="{B33CC22F-D8FD-4EEF-B198-3F5832B7BBBF}"/>
                </a:ext>
              </a:extLst>
            </p:cNvPr>
            <p:cNvSpPr/>
            <p:nvPr/>
          </p:nvSpPr>
          <p:spPr>
            <a:xfrm>
              <a:off x="8239328" y="5247246"/>
              <a:ext cx="172517" cy="9602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65" name="Rechthoek 64">
              <a:extLst>
                <a:ext uri="{FF2B5EF4-FFF2-40B4-BE49-F238E27FC236}">
                  <a16:creationId xmlns:a16="http://schemas.microsoft.com/office/drawing/2014/main" id="{A533CD41-9BFA-4DDA-BE25-5F6BA2B9B4CB}"/>
                </a:ext>
              </a:extLst>
            </p:cNvPr>
            <p:cNvSpPr/>
            <p:nvPr/>
          </p:nvSpPr>
          <p:spPr>
            <a:xfrm rot="16200000">
              <a:off x="7471965" y="5200833"/>
              <a:ext cx="1909007" cy="8804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74" name="Pijl: rechts 73">
              <a:extLst>
                <a:ext uri="{FF2B5EF4-FFF2-40B4-BE49-F238E27FC236}">
                  <a16:creationId xmlns:a16="http://schemas.microsoft.com/office/drawing/2014/main" id="{7AA4A36E-997D-415C-9F3C-C96242ECBF34}"/>
                </a:ext>
              </a:extLst>
            </p:cNvPr>
            <p:cNvSpPr/>
            <p:nvPr/>
          </p:nvSpPr>
          <p:spPr>
            <a:xfrm>
              <a:off x="8437864" y="4243592"/>
              <a:ext cx="375476" cy="157071"/>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sp>
          <p:nvSpPr>
            <p:cNvPr id="75" name="Pijl: rechts 74">
              <a:extLst>
                <a:ext uri="{FF2B5EF4-FFF2-40B4-BE49-F238E27FC236}">
                  <a16:creationId xmlns:a16="http://schemas.microsoft.com/office/drawing/2014/main" id="{DA0BC339-99A5-46AB-A568-C953B5087AE7}"/>
                </a:ext>
              </a:extLst>
            </p:cNvPr>
            <p:cNvSpPr/>
            <p:nvPr/>
          </p:nvSpPr>
          <p:spPr>
            <a:xfrm>
              <a:off x="8443265" y="4933964"/>
              <a:ext cx="375476" cy="157071"/>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sp>
          <p:nvSpPr>
            <p:cNvPr id="83" name="Pijl: rechts 82">
              <a:extLst>
                <a:ext uri="{FF2B5EF4-FFF2-40B4-BE49-F238E27FC236}">
                  <a16:creationId xmlns:a16="http://schemas.microsoft.com/office/drawing/2014/main" id="{01154EAD-FEEC-4B1D-8805-7E9876ADA642}"/>
                </a:ext>
              </a:extLst>
            </p:cNvPr>
            <p:cNvSpPr/>
            <p:nvPr/>
          </p:nvSpPr>
          <p:spPr>
            <a:xfrm>
              <a:off x="8443265" y="5592200"/>
              <a:ext cx="375476" cy="157071"/>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sp>
          <p:nvSpPr>
            <p:cNvPr id="90" name="Pijl: rechts 89">
              <a:extLst>
                <a:ext uri="{FF2B5EF4-FFF2-40B4-BE49-F238E27FC236}">
                  <a16:creationId xmlns:a16="http://schemas.microsoft.com/office/drawing/2014/main" id="{0AD821FE-127F-4938-9429-0B9C420386EC}"/>
                </a:ext>
              </a:extLst>
            </p:cNvPr>
            <p:cNvSpPr/>
            <p:nvPr/>
          </p:nvSpPr>
          <p:spPr>
            <a:xfrm>
              <a:off x="8443456" y="6079509"/>
              <a:ext cx="375476" cy="157071"/>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pic>
          <p:nvPicPr>
            <p:cNvPr id="91" name="Afbeelding 90">
              <a:extLst>
                <a:ext uri="{FF2B5EF4-FFF2-40B4-BE49-F238E27FC236}">
                  <a16:creationId xmlns:a16="http://schemas.microsoft.com/office/drawing/2014/main" id="{69F35382-98B2-4771-8E50-A33F3A5853F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230455" y="4142887"/>
              <a:ext cx="426002" cy="294928"/>
            </a:xfrm>
            <a:prstGeom prst="rect">
              <a:avLst/>
            </a:prstGeom>
          </p:spPr>
        </p:pic>
        <p:pic>
          <p:nvPicPr>
            <p:cNvPr id="92" name="Afbeelding 91">
              <a:extLst>
                <a:ext uri="{FF2B5EF4-FFF2-40B4-BE49-F238E27FC236}">
                  <a16:creationId xmlns:a16="http://schemas.microsoft.com/office/drawing/2014/main" id="{DCAC2CE8-DF47-4985-9EED-8E1D142B871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28583" y="4839397"/>
              <a:ext cx="426002" cy="377295"/>
            </a:xfrm>
            <a:prstGeom prst="rect">
              <a:avLst/>
            </a:prstGeom>
          </p:spPr>
        </p:pic>
        <p:pic>
          <p:nvPicPr>
            <p:cNvPr id="93" name="Afbeelding 92">
              <a:extLst>
                <a:ext uri="{FF2B5EF4-FFF2-40B4-BE49-F238E27FC236}">
                  <a16:creationId xmlns:a16="http://schemas.microsoft.com/office/drawing/2014/main" id="{6885D7BB-F3CC-450D-B58E-8379FE9B709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232032" y="5513635"/>
              <a:ext cx="422849" cy="289228"/>
            </a:xfrm>
            <a:prstGeom prst="rect">
              <a:avLst/>
            </a:prstGeom>
          </p:spPr>
        </p:pic>
        <p:pic>
          <p:nvPicPr>
            <p:cNvPr id="94" name="Afbeelding 93">
              <a:extLst>
                <a:ext uri="{FF2B5EF4-FFF2-40B4-BE49-F238E27FC236}">
                  <a16:creationId xmlns:a16="http://schemas.microsoft.com/office/drawing/2014/main" id="{A64C9D8F-FABA-4F37-97CD-7201F3AC538A}"/>
                </a:ext>
              </a:extLst>
            </p:cNvPr>
            <p:cNvPicPr>
              <a:picLocks noChangeAspect="1"/>
            </p:cNvPicPr>
            <p:nvPr/>
          </p:nvPicPr>
          <p:blipFill>
            <a:blip r:embed="rId14"/>
            <a:stretch>
              <a:fillRect/>
            </a:stretch>
          </p:blipFill>
          <p:spPr>
            <a:xfrm>
              <a:off x="8230455" y="6004563"/>
              <a:ext cx="426002" cy="294042"/>
            </a:xfrm>
            <a:prstGeom prst="rect">
              <a:avLst/>
            </a:prstGeom>
          </p:spPr>
        </p:pic>
      </p:grpSp>
      <p:sp>
        <p:nvSpPr>
          <p:cNvPr id="66" name="Rechthoek 65">
            <a:extLst>
              <a:ext uri="{FF2B5EF4-FFF2-40B4-BE49-F238E27FC236}">
                <a16:creationId xmlns:a16="http://schemas.microsoft.com/office/drawing/2014/main" id="{4D902275-26EF-4A8B-AB33-67C576DAC6E4}"/>
              </a:ext>
            </a:extLst>
          </p:cNvPr>
          <p:cNvSpPr/>
          <p:nvPr/>
        </p:nvSpPr>
        <p:spPr>
          <a:xfrm flipV="1">
            <a:off x="7454665" y="5260850"/>
            <a:ext cx="69150" cy="29311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sp>
        <p:nvSpPr>
          <p:cNvPr id="67" name="Rechthoek 66">
            <a:extLst>
              <a:ext uri="{FF2B5EF4-FFF2-40B4-BE49-F238E27FC236}">
                <a16:creationId xmlns:a16="http://schemas.microsoft.com/office/drawing/2014/main" id="{D1359340-07EA-44DB-BFBF-83C21871C6BF}"/>
              </a:ext>
            </a:extLst>
          </p:cNvPr>
          <p:cNvSpPr/>
          <p:nvPr/>
        </p:nvSpPr>
        <p:spPr>
          <a:xfrm flipV="1">
            <a:off x="6918216" y="5265267"/>
            <a:ext cx="69150" cy="29311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sp>
        <p:nvSpPr>
          <p:cNvPr id="68" name="Rechthoek 67">
            <a:extLst>
              <a:ext uri="{FF2B5EF4-FFF2-40B4-BE49-F238E27FC236}">
                <a16:creationId xmlns:a16="http://schemas.microsoft.com/office/drawing/2014/main" id="{F746C555-6424-4F26-BCA7-11C3CE43F829}"/>
              </a:ext>
            </a:extLst>
          </p:cNvPr>
          <p:cNvSpPr/>
          <p:nvPr/>
        </p:nvSpPr>
        <p:spPr>
          <a:xfrm flipV="1">
            <a:off x="6400050" y="5136198"/>
            <a:ext cx="69150" cy="37570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pic>
        <p:nvPicPr>
          <p:cNvPr id="69" name="Afbeelding 68" descr="Afbeelding met tekst&#10;&#10;Automatisch gegenereerde beschrijving">
            <a:extLst>
              <a:ext uri="{FF2B5EF4-FFF2-40B4-BE49-F238E27FC236}">
                <a16:creationId xmlns:a16="http://schemas.microsoft.com/office/drawing/2014/main" id="{30F68D68-C82F-4B53-B9DC-2910DFE1BAD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80357" y="4736912"/>
            <a:ext cx="341698" cy="641983"/>
          </a:xfrm>
          <a:prstGeom prst="rect">
            <a:avLst/>
          </a:prstGeom>
        </p:spPr>
      </p:pic>
      <p:pic>
        <p:nvPicPr>
          <p:cNvPr id="70" name="Afbeelding 69" descr="Afbeelding met tekst&#10;&#10;Automatisch gegenereerde beschrijving">
            <a:extLst>
              <a:ext uri="{FF2B5EF4-FFF2-40B4-BE49-F238E27FC236}">
                <a16:creationId xmlns:a16="http://schemas.microsoft.com/office/drawing/2014/main" id="{396F75AA-0FCB-4B21-AA0D-00680564DA0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70079" y="4746329"/>
            <a:ext cx="341698" cy="641983"/>
          </a:xfrm>
          <a:prstGeom prst="rect">
            <a:avLst/>
          </a:prstGeom>
        </p:spPr>
      </p:pic>
      <p:pic>
        <p:nvPicPr>
          <p:cNvPr id="71" name="Afbeelding 70" descr="Afbeelding met tekst&#10;&#10;Automatisch gegenereerde beschrijving">
            <a:extLst>
              <a:ext uri="{FF2B5EF4-FFF2-40B4-BE49-F238E27FC236}">
                <a16:creationId xmlns:a16="http://schemas.microsoft.com/office/drawing/2014/main" id="{0F9B73CD-0182-4AAB-820E-9C334771D86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83815" y="4736912"/>
            <a:ext cx="341698" cy="641983"/>
          </a:xfrm>
          <a:prstGeom prst="rect">
            <a:avLst/>
          </a:prstGeom>
        </p:spPr>
      </p:pic>
      <p:pic>
        <p:nvPicPr>
          <p:cNvPr id="72" name="Afbeelding 71">
            <a:extLst>
              <a:ext uri="{FF2B5EF4-FFF2-40B4-BE49-F238E27FC236}">
                <a16:creationId xmlns:a16="http://schemas.microsoft.com/office/drawing/2014/main" id="{A57F63E1-D275-4204-A282-315A80FC84B3}"/>
              </a:ext>
            </a:extLst>
          </p:cNvPr>
          <p:cNvPicPr>
            <a:picLocks noChangeAspect="1"/>
          </p:cNvPicPr>
          <p:nvPr/>
        </p:nvPicPr>
        <p:blipFill>
          <a:blip r:embed="rId6"/>
          <a:stretch>
            <a:fillRect/>
          </a:stretch>
        </p:blipFill>
        <p:spPr>
          <a:xfrm>
            <a:off x="8974223" y="4597620"/>
            <a:ext cx="272540" cy="272991"/>
          </a:xfrm>
          <a:prstGeom prst="rect">
            <a:avLst/>
          </a:prstGeom>
        </p:spPr>
      </p:pic>
      <p:pic>
        <p:nvPicPr>
          <p:cNvPr id="73" name="Afbeelding 72">
            <a:extLst>
              <a:ext uri="{FF2B5EF4-FFF2-40B4-BE49-F238E27FC236}">
                <a16:creationId xmlns:a16="http://schemas.microsoft.com/office/drawing/2014/main" id="{EDAC8CC5-2ADB-4845-9039-307FF2F5AF80}"/>
              </a:ext>
            </a:extLst>
          </p:cNvPr>
          <p:cNvPicPr>
            <a:picLocks noChangeAspect="1"/>
          </p:cNvPicPr>
          <p:nvPr/>
        </p:nvPicPr>
        <p:blipFill>
          <a:blip r:embed="rId6"/>
          <a:stretch>
            <a:fillRect/>
          </a:stretch>
        </p:blipFill>
        <p:spPr>
          <a:xfrm>
            <a:off x="8985367" y="5084967"/>
            <a:ext cx="280722" cy="281186"/>
          </a:xfrm>
          <a:prstGeom prst="rect">
            <a:avLst/>
          </a:prstGeom>
        </p:spPr>
      </p:pic>
      <p:pic>
        <p:nvPicPr>
          <p:cNvPr id="76" name="Afbeelding 75">
            <a:extLst>
              <a:ext uri="{FF2B5EF4-FFF2-40B4-BE49-F238E27FC236}">
                <a16:creationId xmlns:a16="http://schemas.microsoft.com/office/drawing/2014/main" id="{17E46D0D-FFA6-46AD-A0D0-A0DC964B1FE8}"/>
              </a:ext>
            </a:extLst>
          </p:cNvPr>
          <p:cNvPicPr>
            <a:picLocks noChangeAspect="1"/>
          </p:cNvPicPr>
          <p:nvPr/>
        </p:nvPicPr>
        <p:blipFill>
          <a:blip r:embed="rId6"/>
          <a:stretch>
            <a:fillRect/>
          </a:stretch>
        </p:blipFill>
        <p:spPr>
          <a:xfrm>
            <a:off x="8985367" y="5566934"/>
            <a:ext cx="264362" cy="264800"/>
          </a:xfrm>
          <a:prstGeom prst="rect">
            <a:avLst/>
          </a:prstGeom>
        </p:spPr>
      </p:pic>
      <p:pic>
        <p:nvPicPr>
          <p:cNvPr id="77" name="Afbeelding 76">
            <a:extLst>
              <a:ext uri="{FF2B5EF4-FFF2-40B4-BE49-F238E27FC236}">
                <a16:creationId xmlns:a16="http://schemas.microsoft.com/office/drawing/2014/main" id="{3866A0C6-0FC6-4B90-9BAB-CB9D7DC79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20844" y="6114587"/>
            <a:ext cx="245864" cy="246271"/>
          </a:xfrm>
          <a:prstGeom prst="rect">
            <a:avLst/>
          </a:prstGeom>
        </p:spPr>
      </p:pic>
      <p:pic>
        <p:nvPicPr>
          <p:cNvPr id="78" name="Afbeelding 77">
            <a:extLst>
              <a:ext uri="{FF2B5EF4-FFF2-40B4-BE49-F238E27FC236}">
                <a16:creationId xmlns:a16="http://schemas.microsoft.com/office/drawing/2014/main" id="{32E52A0A-A0B1-4AA2-BA92-B9BCC79EE2C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24480" y="4589612"/>
            <a:ext cx="329413" cy="384824"/>
          </a:xfrm>
          <a:prstGeom prst="rect">
            <a:avLst/>
          </a:prstGeom>
        </p:spPr>
      </p:pic>
      <p:pic>
        <p:nvPicPr>
          <p:cNvPr id="79" name="Afbeelding 78">
            <a:extLst>
              <a:ext uri="{FF2B5EF4-FFF2-40B4-BE49-F238E27FC236}">
                <a16:creationId xmlns:a16="http://schemas.microsoft.com/office/drawing/2014/main" id="{3BCA41DF-C8D7-4D48-90ED-FBDD07B43FD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24480" y="5086945"/>
            <a:ext cx="329413" cy="384824"/>
          </a:xfrm>
          <a:prstGeom prst="rect">
            <a:avLst/>
          </a:prstGeom>
        </p:spPr>
      </p:pic>
      <p:pic>
        <p:nvPicPr>
          <p:cNvPr id="80" name="Afbeelding 79">
            <a:extLst>
              <a:ext uri="{FF2B5EF4-FFF2-40B4-BE49-F238E27FC236}">
                <a16:creationId xmlns:a16="http://schemas.microsoft.com/office/drawing/2014/main" id="{5F55844D-5CF3-4D32-8E00-233A99C1501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24480" y="6012885"/>
            <a:ext cx="329413" cy="386456"/>
          </a:xfrm>
          <a:prstGeom prst="rect">
            <a:avLst/>
          </a:prstGeom>
        </p:spPr>
      </p:pic>
      <p:pic>
        <p:nvPicPr>
          <p:cNvPr id="81" name="Afbeelding 80">
            <a:extLst>
              <a:ext uri="{FF2B5EF4-FFF2-40B4-BE49-F238E27FC236}">
                <a16:creationId xmlns:a16="http://schemas.microsoft.com/office/drawing/2014/main" id="{FAE5863F-C835-427B-BCCA-1023E386F3B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424481" y="5563442"/>
            <a:ext cx="329413" cy="389949"/>
          </a:xfrm>
          <a:prstGeom prst="rect">
            <a:avLst/>
          </a:prstGeom>
        </p:spPr>
      </p:pic>
      <p:sp>
        <p:nvSpPr>
          <p:cNvPr id="82" name="Tekstvak 81">
            <a:extLst>
              <a:ext uri="{FF2B5EF4-FFF2-40B4-BE49-F238E27FC236}">
                <a16:creationId xmlns:a16="http://schemas.microsoft.com/office/drawing/2014/main" id="{7875E93A-9737-48AC-A3A7-BA904CACFA20}"/>
              </a:ext>
            </a:extLst>
          </p:cNvPr>
          <p:cNvSpPr txBox="1"/>
          <p:nvPr/>
        </p:nvSpPr>
        <p:spPr>
          <a:xfrm>
            <a:off x="8078607" y="5973509"/>
            <a:ext cx="732093" cy="246271"/>
          </a:xfrm>
          <a:prstGeom prst="rect">
            <a:avLst/>
          </a:prstGeom>
          <a:noFill/>
        </p:spPr>
        <p:txBody>
          <a:bodyPr wrap="square" rtlCol="0">
            <a:spAutoFit/>
          </a:bodyPr>
          <a:lstStyle/>
          <a:p>
            <a:r>
              <a:rPr lang="nl-NL" sz="1000" dirty="0"/>
              <a:t>Huurder </a:t>
            </a:r>
            <a:endParaRPr lang="en-GB" sz="400" dirty="0"/>
          </a:p>
        </p:txBody>
      </p:sp>
      <p:sp>
        <p:nvSpPr>
          <p:cNvPr id="84" name="Tekstvak 83">
            <a:extLst>
              <a:ext uri="{FF2B5EF4-FFF2-40B4-BE49-F238E27FC236}">
                <a16:creationId xmlns:a16="http://schemas.microsoft.com/office/drawing/2014/main" id="{18F860FE-91DB-4638-AB2A-D43283CBC8BF}"/>
              </a:ext>
            </a:extLst>
          </p:cNvPr>
          <p:cNvSpPr txBox="1"/>
          <p:nvPr/>
        </p:nvSpPr>
        <p:spPr>
          <a:xfrm>
            <a:off x="8085013" y="5578726"/>
            <a:ext cx="665352" cy="253916"/>
          </a:xfrm>
          <a:prstGeom prst="rect">
            <a:avLst/>
          </a:prstGeom>
          <a:noFill/>
        </p:spPr>
        <p:txBody>
          <a:bodyPr wrap="square" rtlCol="0">
            <a:spAutoFit/>
          </a:bodyPr>
          <a:lstStyle/>
          <a:p>
            <a:r>
              <a:rPr lang="nl-NL" sz="1050" dirty="0"/>
              <a:t>Huurder</a:t>
            </a:r>
            <a:endParaRPr lang="en-GB" sz="500" dirty="0"/>
          </a:p>
        </p:txBody>
      </p:sp>
      <p:sp>
        <p:nvSpPr>
          <p:cNvPr id="85" name="Tekstvak 84">
            <a:extLst>
              <a:ext uri="{FF2B5EF4-FFF2-40B4-BE49-F238E27FC236}">
                <a16:creationId xmlns:a16="http://schemas.microsoft.com/office/drawing/2014/main" id="{08BA796E-B186-4EDE-A463-92B94581EF4B}"/>
              </a:ext>
            </a:extLst>
          </p:cNvPr>
          <p:cNvSpPr txBox="1"/>
          <p:nvPr/>
        </p:nvSpPr>
        <p:spPr>
          <a:xfrm>
            <a:off x="8083154" y="5053943"/>
            <a:ext cx="705941" cy="246221"/>
          </a:xfrm>
          <a:prstGeom prst="rect">
            <a:avLst/>
          </a:prstGeom>
          <a:noFill/>
        </p:spPr>
        <p:txBody>
          <a:bodyPr wrap="square" rtlCol="0">
            <a:spAutoFit/>
          </a:bodyPr>
          <a:lstStyle/>
          <a:p>
            <a:r>
              <a:rPr lang="nl-NL" sz="1000" dirty="0"/>
              <a:t>Huurder</a:t>
            </a:r>
            <a:endParaRPr lang="en-GB" sz="900" dirty="0"/>
          </a:p>
        </p:txBody>
      </p:sp>
      <p:sp>
        <p:nvSpPr>
          <p:cNvPr id="86" name="Tekstvak 85">
            <a:extLst>
              <a:ext uri="{FF2B5EF4-FFF2-40B4-BE49-F238E27FC236}">
                <a16:creationId xmlns:a16="http://schemas.microsoft.com/office/drawing/2014/main" id="{F652BA6A-8C85-487A-BA01-728C4BF921A3}"/>
              </a:ext>
            </a:extLst>
          </p:cNvPr>
          <p:cNvSpPr txBox="1"/>
          <p:nvPr/>
        </p:nvSpPr>
        <p:spPr>
          <a:xfrm>
            <a:off x="8083156" y="4374207"/>
            <a:ext cx="705942" cy="246221"/>
          </a:xfrm>
          <a:prstGeom prst="rect">
            <a:avLst/>
          </a:prstGeom>
          <a:noFill/>
        </p:spPr>
        <p:txBody>
          <a:bodyPr wrap="square" rtlCol="0">
            <a:spAutoFit/>
          </a:bodyPr>
          <a:lstStyle/>
          <a:p>
            <a:r>
              <a:rPr lang="nl-NL" sz="1000" dirty="0"/>
              <a:t>Huurder </a:t>
            </a:r>
            <a:endParaRPr lang="en-GB" sz="400" dirty="0"/>
          </a:p>
        </p:txBody>
      </p:sp>
      <p:sp>
        <p:nvSpPr>
          <p:cNvPr id="87" name="Freeform 19">
            <a:extLst>
              <a:ext uri="{FF2B5EF4-FFF2-40B4-BE49-F238E27FC236}">
                <a16:creationId xmlns:a16="http://schemas.microsoft.com/office/drawing/2014/main" id="{69464B72-B3E5-4F99-AA9A-0C174088EEEA}"/>
              </a:ext>
            </a:extLst>
          </p:cNvPr>
          <p:cNvSpPr>
            <a:spLocks noEditPoints="1"/>
          </p:cNvSpPr>
          <p:nvPr/>
        </p:nvSpPr>
        <p:spPr bwMode="auto">
          <a:xfrm>
            <a:off x="7550631" y="5399459"/>
            <a:ext cx="355901" cy="224418"/>
          </a:xfrm>
          <a:custGeom>
            <a:avLst/>
            <a:gdLst>
              <a:gd name="T0" fmla="*/ 798 w 1504"/>
              <a:gd name="T1" fmla="*/ 0 h 1092"/>
              <a:gd name="T2" fmla="*/ 877 w 1504"/>
              <a:gd name="T3" fmla="*/ 37 h 1092"/>
              <a:gd name="T4" fmla="*/ 897 w 1504"/>
              <a:gd name="T5" fmla="*/ 45 h 1092"/>
              <a:gd name="T6" fmla="*/ 908 w 1504"/>
              <a:gd name="T7" fmla="*/ 62 h 1092"/>
              <a:gd name="T8" fmla="*/ 911 w 1504"/>
              <a:gd name="T9" fmla="*/ 73 h 1092"/>
              <a:gd name="T10" fmla="*/ 1244 w 1504"/>
              <a:gd name="T11" fmla="*/ 76 h 1092"/>
              <a:gd name="T12" fmla="*/ 1306 w 1504"/>
              <a:gd name="T13" fmla="*/ 99 h 1092"/>
              <a:gd name="T14" fmla="*/ 1346 w 1504"/>
              <a:gd name="T15" fmla="*/ 152 h 1092"/>
              <a:gd name="T16" fmla="*/ 1346 w 1504"/>
              <a:gd name="T17" fmla="*/ 223 h 1092"/>
              <a:gd name="T18" fmla="*/ 1306 w 1504"/>
              <a:gd name="T19" fmla="*/ 277 h 1092"/>
              <a:gd name="T20" fmla="*/ 1244 w 1504"/>
              <a:gd name="T21" fmla="*/ 299 h 1092"/>
              <a:gd name="T22" fmla="*/ 841 w 1504"/>
              <a:gd name="T23" fmla="*/ 488 h 1092"/>
              <a:gd name="T24" fmla="*/ 968 w 1504"/>
              <a:gd name="T25" fmla="*/ 519 h 1092"/>
              <a:gd name="T26" fmla="*/ 1072 w 1504"/>
              <a:gd name="T27" fmla="*/ 579 h 1092"/>
              <a:gd name="T28" fmla="*/ 1504 w 1504"/>
              <a:gd name="T29" fmla="*/ 996 h 1092"/>
              <a:gd name="T30" fmla="*/ 1021 w 1504"/>
              <a:gd name="T31" fmla="*/ 1030 h 1092"/>
              <a:gd name="T32" fmla="*/ 897 w 1504"/>
              <a:gd name="T33" fmla="*/ 1075 h 1092"/>
              <a:gd name="T34" fmla="*/ 750 w 1504"/>
              <a:gd name="T35" fmla="*/ 1092 h 1092"/>
              <a:gd name="T36" fmla="*/ 606 w 1504"/>
              <a:gd name="T37" fmla="*/ 1075 h 1092"/>
              <a:gd name="T38" fmla="*/ 485 w 1504"/>
              <a:gd name="T39" fmla="*/ 1030 h 1092"/>
              <a:gd name="T40" fmla="*/ 0 w 1504"/>
              <a:gd name="T41" fmla="*/ 996 h 1092"/>
              <a:gd name="T42" fmla="*/ 434 w 1504"/>
              <a:gd name="T43" fmla="*/ 579 h 1092"/>
              <a:gd name="T44" fmla="*/ 527 w 1504"/>
              <a:gd name="T45" fmla="*/ 522 h 1092"/>
              <a:gd name="T46" fmla="*/ 643 w 1504"/>
              <a:gd name="T47" fmla="*/ 486 h 1092"/>
              <a:gd name="T48" fmla="*/ 262 w 1504"/>
              <a:gd name="T49" fmla="*/ 294 h 1092"/>
              <a:gd name="T50" fmla="*/ 197 w 1504"/>
              <a:gd name="T51" fmla="*/ 271 h 1092"/>
              <a:gd name="T52" fmla="*/ 161 w 1504"/>
              <a:gd name="T53" fmla="*/ 217 h 1092"/>
              <a:gd name="T54" fmla="*/ 161 w 1504"/>
              <a:gd name="T55" fmla="*/ 147 h 1092"/>
              <a:gd name="T56" fmla="*/ 197 w 1504"/>
              <a:gd name="T57" fmla="*/ 93 h 1092"/>
              <a:gd name="T58" fmla="*/ 262 w 1504"/>
              <a:gd name="T59" fmla="*/ 71 h 1092"/>
              <a:gd name="T60" fmla="*/ 595 w 1504"/>
              <a:gd name="T61" fmla="*/ 59 h 1092"/>
              <a:gd name="T62" fmla="*/ 604 w 1504"/>
              <a:gd name="T63" fmla="*/ 45 h 1092"/>
              <a:gd name="T64" fmla="*/ 694 w 1504"/>
              <a:gd name="T65" fmla="*/ 34 h 1092"/>
              <a:gd name="T66" fmla="*/ 697 w 1504"/>
              <a:gd name="T67" fmla="*/ 0 h 1092"/>
              <a:gd name="T68" fmla="*/ 750 w 1504"/>
              <a:gd name="T69" fmla="*/ 692 h 1092"/>
              <a:gd name="T70" fmla="*/ 612 w 1504"/>
              <a:gd name="T71" fmla="*/ 835 h 1092"/>
              <a:gd name="T72" fmla="*/ 750 w 1504"/>
              <a:gd name="T73" fmla="*/ 909 h 1092"/>
              <a:gd name="T74" fmla="*/ 750 w 1504"/>
              <a:gd name="T75" fmla="*/ 615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04" h="1092">
                <a:moveTo>
                  <a:pt x="697" y="0"/>
                </a:moveTo>
                <a:lnTo>
                  <a:pt x="798" y="0"/>
                </a:lnTo>
                <a:lnTo>
                  <a:pt x="798" y="37"/>
                </a:lnTo>
                <a:lnTo>
                  <a:pt x="877" y="37"/>
                </a:lnTo>
                <a:lnTo>
                  <a:pt x="886" y="40"/>
                </a:lnTo>
                <a:lnTo>
                  <a:pt x="897" y="45"/>
                </a:lnTo>
                <a:lnTo>
                  <a:pt x="903" y="51"/>
                </a:lnTo>
                <a:lnTo>
                  <a:pt x="908" y="62"/>
                </a:lnTo>
                <a:lnTo>
                  <a:pt x="911" y="71"/>
                </a:lnTo>
                <a:lnTo>
                  <a:pt x="911" y="73"/>
                </a:lnTo>
                <a:lnTo>
                  <a:pt x="908" y="76"/>
                </a:lnTo>
                <a:lnTo>
                  <a:pt x="1244" y="76"/>
                </a:lnTo>
                <a:lnTo>
                  <a:pt x="1275" y="82"/>
                </a:lnTo>
                <a:lnTo>
                  <a:pt x="1306" y="99"/>
                </a:lnTo>
                <a:lnTo>
                  <a:pt x="1329" y="121"/>
                </a:lnTo>
                <a:lnTo>
                  <a:pt x="1346" y="152"/>
                </a:lnTo>
                <a:lnTo>
                  <a:pt x="1352" y="189"/>
                </a:lnTo>
                <a:lnTo>
                  <a:pt x="1346" y="223"/>
                </a:lnTo>
                <a:lnTo>
                  <a:pt x="1329" y="254"/>
                </a:lnTo>
                <a:lnTo>
                  <a:pt x="1306" y="277"/>
                </a:lnTo>
                <a:lnTo>
                  <a:pt x="1275" y="294"/>
                </a:lnTo>
                <a:lnTo>
                  <a:pt x="1244" y="299"/>
                </a:lnTo>
                <a:lnTo>
                  <a:pt x="841" y="299"/>
                </a:lnTo>
                <a:lnTo>
                  <a:pt x="841" y="488"/>
                </a:lnTo>
                <a:lnTo>
                  <a:pt x="908" y="500"/>
                </a:lnTo>
                <a:lnTo>
                  <a:pt x="968" y="519"/>
                </a:lnTo>
                <a:lnTo>
                  <a:pt x="1024" y="545"/>
                </a:lnTo>
                <a:lnTo>
                  <a:pt x="1072" y="579"/>
                </a:lnTo>
                <a:lnTo>
                  <a:pt x="1504" y="579"/>
                </a:lnTo>
                <a:lnTo>
                  <a:pt x="1504" y="996"/>
                </a:lnTo>
                <a:lnTo>
                  <a:pt x="1072" y="996"/>
                </a:lnTo>
                <a:lnTo>
                  <a:pt x="1021" y="1030"/>
                </a:lnTo>
                <a:lnTo>
                  <a:pt x="962" y="1056"/>
                </a:lnTo>
                <a:lnTo>
                  <a:pt x="897" y="1075"/>
                </a:lnTo>
                <a:lnTo>
                  <a:pt x="827" y="1087"/>
                </a:lnTo>
                <a:lnTo>
                  <a:pt x="750" y="1092"/>
                </a:lnTo>
                <a:lnTo>
                  <a:pt x="677" y="1087"/>
                </a:lnTo>
                <a:lnTo>
                  <a:pt x="606" y="1075"/>
                </a:lnTo>
                <a:lnTo>
                  <a:pt x="542" y="1056"/>
                </a:lnTo>
                <a:lnTo>
                  <a:pt x="485" y="1030"/>
                </a:lnTo>
                <a:lnTo>
                  <a:pt x="434" y="996"/>
                </a:lnTo>
                <a:lnTo>
                  <a:pt x="0" y="996"/>
                </a:lnTo>
                <a:lnTo>
                  <a:pt x="0" y="579"/>
                </a:lnTo>
                <a:lnTo>
                  <a:pt x="434" y="579"/>
                </a:lnTo>
                <a:lnTo>
                  <a:pt x="479" y="548"/>
                </a:lnTo>
                <a:lnTo>
                  <a:pt x="527" y="522"/>
                </a:lnTo>
                <a:lnTo>
                  <a:pt x="584" y="502"/>
                </a:lnTo>
                <a:lnTo>
                  <a:pt x="643" y="486"/>
                </a:lnTo>
                <a:lnTo>
                  <a:pt x="643" y="294"/>
                </a:lnTo>
                <a:lnTo>
                  <a:pt x="262" y="294"/>
                </a:lnTo>
                <a:lnTo>
                  <a:pt x="228" y="288"/>
                </a:lnTo>
                <a:lnTo>
                  <a:pt x="197" y="271"/>
                </a:lnTo>
                <a:lnTo>
                  <a:pt x="175" y="248"/>
                </a:lnTo>
                <a:lnTo>
                  <a:pt x="161" y="217"/>
                </a:lnTo>
                <a:lnTo>
                  <a:pt x="155" y="184"/>
                </a:lnTo>
                <a:lnTo>
                  <a:pt x="161" y="147"/>
                </a:lnTo>
                <a:lnTo>
                  <a:pt x="175" y="116"/>
                </a:lnTo>
                <a:lnTo>
                  <a:pt x="197" y="93"/>
                </a:lnTo>
                <a:lnTo>
                  <a:pt x="228" y="76"/>
                </a:lnTo>
                <a:lnTo>
                  <a:pt x="262" y="71"/>
                </a:lnTo>
                <a:lnTo>
                  <a:pt x="595" y="71"/>
                </a:lnTo>
                <a:lnTo>
                  <a:pt x="595" y="59"/>
                </a:lnTo>
                <a:lnTo>
                  <a:pt x="601" y="54"/>
                </a:lnTo>
                <a:lnTo>
                  <a:pt x="604" y="45"/>
                </a:lnTo>
                <a:lnTo>
                  <a:pt x="618" y="34"/>
                </a:lnTo>
                <a:lnTo>
                  <a:pt x="694" y="34"/>
                </a:lnTo>
                <a:lnTo>
                  <a:pt x="694" y="0"/>
                </a:lnTo>
                <a:lnTo>
                  <a:pt x="697" y="0"/>
                </a:lnTo>
                <a:close/>
                <a:moveTo>
                  <a:pt x="750" y="615"/>
                </a:moveTo>
                <a:lnTo>
                  <a:pt x="750" y="692"/>
                </a:lnTo>
                <a:lnTo>
                  <a:pt x="612" y="692"/>
                </a:lnTo>
                <a:lnTo>
                  <a:pt x="612" y="835"/>
                </a:lnTo>
                <a:lnTo>
                  <a:pt x="750" y="835"/>
                </a:lnTo>
                <a:lnTo>
                  <a:pt x="750" y="909"/>
                </a:lnTo>
                <a:lnTo>
                  <a:pt x="894" y="762"/>
                </a:lnTo>
                <a:lnTo>
                  <a:pt x="750" y="615"/>
                </a:lnTo>
                <a:close/>
              </a:path>
            </a:pathLst>
          </a:custGeom>
          <a:solidFill>
            <a:srgbClr val="595959"/>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US" sz="900"/>
          </a:p>
        </p:txBody>
      </p:sp>
      <p:sp>
        <p:nvSpPr>
          <p:cNvPr id="95" name="Rechthoek 94">
            <a:extLst>
              <a:ext uri="{FF2B5EF4-FFF2-40B4-BE49-F238E27FC236}">
                <a16:creationId xmlns:a16="http://schemas.microsoft.com/office/drawing/2014/main" id="{19324EFC-A62E-464A-8368-07DE5C13E21D}"/>
              </a:ext>
            </a:extLst>
          </p:cNvPr>
          <p:cNvSpPr/>
          <p:nvPr/>
        </p:nvSpPr>
        <p:spPr>
          <a:xfrm>
            <a:off x="6400048" y="5510480"/>
            <a:ext cx="1152233" cy="8176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6" name="Rechthoek 95">
            <a:extLst>
              <a:ext uri="{FF2B5EF4-FFF2-40B4-BE49-F238E27FC236}">
                <a16:creationId xmlns:a16="http://schemas.microsoft.com/office/drawing/2014/main" id="{E4537FB1-17BE-47C4-A383-2136C76229FC}"/>
              </a:ext>
            </a:extLst>
          </p:cNvPr>
          <p:cNvSpPr/>
          <p:nvPr/>
        </p:nvSpPr>
        <p:spPr>
          <a:xfrm>
            <a:off x="7877575" y="5511905"/>
            <a:ext cx="166460" cy="8176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7" name="Rechthoek 96">
            <a:extLst>
              <a:ext uri="{FF2B5EF4-FFF2-40B4-BE49-F238E27FC236}">
                <a16:creationId xmlns:a16="http://schemas.microsoft.com/office/drawing/2014/main" id="{F782C14B-EDA4-42F4-A3CA-8F70F71D6EE9}"/>
              </a:ext>
            </a:extLst>
          </p:cNvPr>
          <p:cNvSpPr/>
          <p:nvPr/>
        </p:nvSpPr>
        <p:spPr>
          <a:xfrm rot="16200000">
            <a:off x="7245409" y="5467393"/>
            <a:ext cx="1625474" cy="84951"/>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8" name="Pijl: rechts 97">
            <a:extLst>
              <a:ext uri="{FF2B5EF4-FFF2-40B4-BE49-F238E27FC236}">
                <a16:creationId xmlns:a16="http://schemas.microsoft.com/office/drawing/2014/main" id="{C43BC9B9-BA9E-432B-A58D-783F7DF3B504}"/>
              </a:ext>
            </a:extLst>
          </p:cNvPr>
          <p:cNvSpPr/>
          <p:nvPr/>
        </p:nvSpPr>
        <p:spPr>
          <a:xfrm>
            <a:off x="8069140" y="4657318"/>
            <a:ext cx="362292" cy="133742"/>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sp>
        <p:nvSpPr>
          <p:cNvPr id="99" name="Pijl: rechts 98">
            <a:extLst>
              <a:ext uri="{FF2B5EF4-FFF2-40B4-BE49-F238E27FC236}">
                <a16:creationId xmlns:a16="http://schemas.microsoft.com/office/drawing/2014/main" id="{48D6296E-03F4-4076-A4EA-D401C9668DD3}"/>
              </a:ext>
            </a:extLst>
          </p:cNvPr>
          <p:cNvSpPr/>
          <p:nvPr/>
        </p:nvSpPr>
        <p:spPr>
          <a:xfrm>
            <a:off x="8074353" y="5245153"/>
            <a:ext cx="362292" cy="133742"/>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sp>
        <p:nvSpPr>
          <p:cNvPr id="100" name="Pijl: rechts 99">
            <a:extLst>
              <a:ext uri="{FF2B5EF4-FFF2-40B4-BE49-F238E27FC236}">
                <a16:creationId xmlns:a16="http://schemas.microsoft.com/office/drawing/2014/main" id="{F105D7A9-5211-43C0-8EDC-CA55A4759D37}"/>
              </a:ext>
            </a:extLst>
          </p:cNvPr>
          <p:cNvSpPr/>
          <p:nvPr/>
        </p:nvSpPr>
        <p:spPr>
          <a:xfrm>
            <a:off x="8074353" y="5805625"/>
            <a:ext cx="362292" cy="133742"/>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sp>
        <p:nvSpPr>
          <p:cNvPr id="101" name="Pijl: rechts 100">
            <a:extLst>
              <a:ext uri="{FF2B5EF4-FFF2-40B4-BE49-F238E27FC236}">
                <a16:creationId xmlns:a16="http://schemas.microsoft.com/office/drawing/2014/main" id="{BEB8A221-BBA5-4C50-B9B3-3E31249DD73D}"/>
              </a:ext>
            </a:extLst>
          </p:cNvPr>
          <p:cNvSpPr/>
          <p:nvPr/>
        </p:nvSpPr>
        <p:spPr>
          <a:xfrm>
            <a:off x="8074532" y="6220557"/>
            <a:ext cx="362292" cy="133742"/>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a:p>
        </p:txBody>
      </p:sp>
      <p:pic>
        <p:nvPicPr>
          <p:cNvPr id="102" name="Afbeelding 101">
            <a:extLst>
              <a:ext uri="{FF2B5EF4-FFF2-40B4-BE49-F238E27FC236}">
                <a16:creationId xmlns:a16="http://schemas.microsoft.com/office/drawing/2014/main" id="{20A7426A-51EE-49C0-9BB9-797BA553F2E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69010" y="4571571"/>
            <a:ext cx="411044" cy="251124"/>
          </a:xfrm>
          <a:prstGeom prst="rect">
            <a:avLst/>
          </a:prstGeom>
        </p:spPr>
      </p:pic>
      <p:pic>
        <p:nvPicPr>
          <p:cNvPr id="103" name="Afbeelding 102">
            <a:extLst>
              <a:ext uri="{FF2B5EF4-FFF2-40B4-BE49-F238E27FC236}">
                <a16:creationId xmlns:a16="http://schemas.microsoft.com/office/drawing/2014/main" id="{D98B5D64-324E-4AC3-AB0F-232E7BB3FBE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867212" y="5164631"/>
            <a:ext cx="411044" cy="321258"/>
          </a:xfrm>
          <a:prstGeom prst="rect">
            <a:avLst/>
          </a:prstGeom>
        </p:spPr>
      </p:pic>
      <p:pic>
        <p:nvPicPr>
          <p:cNvPr id="104" name="Afbeelding 103">
            <a:extLst>
              <a:ext uri="{FF2B5EF4-FFF2-40B4-BE49-F238E27FC236}">
                <a16:creationId xmlns:a16="http://schemas.microsoft.com/office/drawing/2014/main" id="{E57A365F-7D81-427B-9C2D-DFB4936468A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70540" y="5738730"/>
            <a:ext cx="408002" cy="246271"/>
          </a:xfrm>
          <a:prstGeom prst="rect">
            <a:avLst/>
          </a:prstGeom>
        </p:spPr>
      </p:pic>
      <p:pic>
        <p:nvPicPr>
          <p:cNvPr id="105" name="Afbeelding 104">
            <a:extLst>
              <a:ext uri="{FF2B5EF4-FFF2-40B4-BE49-F238E27FC236}">
                <a16:creationId xmlns:a16="http://schemas.microsoft.com/office/drawing/2014/main" id="{55DA11F9-AADC-4D62-A1B8-1E6039C93FB4}"/>
              </a:ext>
            </a:extLst>
          </p:cNvPr>
          <p:cNvPicPr>
            <a:picLocks noChangeAspect="1"/>
          </p:cNvPicPr>
          <p:nvPr/>
        </p:nvPicPr>
        <p:blipFill>
          <a:blip r:embed="rId14"/>
          <a:stretch>
            <a:fillRect/>
          </a:stretch>
        </p:blipFill>
        <p:spPr>
          <a:xfrm>
            <a:off x="7869010" y="6156750"/>
            <a:ext cx="411044" cy="250370"/>
          </a:xfrm>
          <a:prstGeom prst="rect">
            <a:avLst/>
          </a:prstGeom>
        </p:spPr>
      </p:pic>
      <p:pic>
        <p:nvPicPr>
          <p:cNvPr id="4" name="Afbeelding 3">
            <a:extLst>
              <a:ext uri="{FF2B5EF4-FFF2-40B4-BE49-F238E27FC236}">
                <a16:creationId xmlns:a16="http://schemas.microsoft.com/office/drawing/2014/main" id="{F3806D1B-1289-45A4-BA1E-F5E5E9297A9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79476" y="5953391"/>
            <a:ext cx="509424" cy="509424"/>
          </a:xfrm>
          <a:prstGeom prst="rect">
            <a:avLst/>
          </a:prstGeom>
        </p:spPr>
      </p:pic>
      <p:pic>
        <p:nvPicPr>
          <p:cNvPr id="107" name="Afbeelding 106">
            <a:extLst>
              <a:ext uri="{FF2B5EF4-FFF2-40B4-BE49-F238E27FC236}">
                <a16:creationId xmlns:a16="http://schemas.microsoft.com/office/drawing/2014/main" id="{D6E6C678-94BC-4837-BCF4-4497FD68D4D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78799" y="5557301"/>
            <a:ext cx="509424" cy="509424"/>
          </a:xfrm>
          <a:prstGeom prst="rect">
            <a:avLst/>
          </a:prstGeom>
        </p:spPr>
      </p:pic>
      <p:pic>
        <p:nvPicPr>
          <p:cNvPr id="108" name="Afbeelding 107">
            <a:extLst>
              <a:ext uri="{FF2B5EF4-FFF2-40B4-BE49-F238E27FC236}">
                <a16:creationId xmlns:a16="http://schemas.microsoft.com/office/drawing/2014/main" id="{4E9A9DFE-E1B1-4629-BEA3-2756448830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85343" y="5018020"/>
            <a:ext cx="509424" cy="509424"/>
          </a:xfrm>
          <a:prstGeom prst="rect">
            <a:avLst/>
          </a:prstGeom>
        </p:spPr>
      </p:pic>
      <p:pic>
        <p:nvPicPr>
          <p:cNvPr id="109" name="Afbeelding 108">
            <a:extLst>
              <a:ext uri="{FF2B5EF4-FFF2-40B4-BE49-F238E27FC236}">
                <a16:creationId xmlns:a16="http://schemas.microsoft.com/office/drawing/2014/main" id="{C6F72D86-086B-4847-BD62-2AE0519582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5179" y="4430019"/>
            <a:ext cx="509424" cy="509424"/>
          </a:xfrm>
          <a:prstGeom prst="rect">
            <a:avLst/>
          </a:prstGeom>
        </p:spPr>
      </p:pic>
      <p:cxnSp>
        <p:nvCxnSpPr>
          <p:cNvPr id="8" name="Rechte verbindingslijn 7">
            <a:extLst>
              <a:ext uri="{FF2B5EF4-FFF2-40B4-BE49-F238E27FC236}">
                <a16:creationId xmlns:a16="http://schemas.microsoft.com/office/drawing/2014/main" id="{79597659-2B05-4EE8-9252-3A01D7C464AE}"/>
              </a:ext>
            </a:extLst>
          </p:cNvPr>
          <p:cNvCxnSpPr>
            <a:cxnSpLocks/>
            <a:stCxn id="109" idx="0"/>
          </p:cNvCxnSpPr>
          <p:nvPr/>
        </p:nvCxnSpPr>
        <p:spPr>
          <a:xfrm flipV="1">
            <a:off x="8719891" y="4095645"/>
            <a:ext cx="0" cy="334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Rechte verbindingslijn 10">
            <a:extLst>
              <a:ext uri="{FF2B5EF4-FFF2-40B4-BE49-F238E27FC236}">
                <a16:creationId xmlns:a16="http://schemas.microsoft.com/office/drawing/2014/main" id="{60E19E43-9E58-420C-B7AA-A52B64829654}"/>
              </a:ext>
            </a:extLst>
          </p:cNvPr>
          <p:cNvCxnSpPr>
            <a:cxnSpLocks/>
          </p:cNvCxnSpPr>
          <p:nvPr/>
        </p:nvCxnSpPr>
        <p:spPr>
          <a:xfrm flipV="1">
            <a:off x="8719891" y="4095645"/>
            <a:ext cx="1404769" cy="1"/>
          </a:xfrm>
          <a:prstGeom prst="line">
            <a:avLst/>
          </a:prstGeom>
        </p:spPr>
        <p:style>
          <a:lnRef idx="1">
            <a:schemeClr val="accent1"/>
          </a:lnRef>
          <a:fillRef idx="0">
            <a:schemeClr val="accent1"/>
          </a:fillRef>
          <a:effectRef idx="0">
            <a:schemeClr val="accent1"/>
          </a:effectRef>
          <a:fontRef idx="minor">
            <a:schemeClr val="tx1"/>
          </a:fontRef>
        </p:style>
      </p:cxnSp>
      <p:pic>
        <p:nvPicPr>
          <p:cNvPr id="110" name="Picture 14">
            <a:extLst>
              <a:ext uri="{FF2B5EF4-FFF2-40B4-BE49-F238E27FC236}">
                <a16:creationId xmlns:a16="http://schemas.microsoft.com/office/drawing/2014/main" id="{0B6F3034-8BEA-4FDD-A18C-35F838ACCFD5}"/>
              </a:ext>
            </a:extLst>
          </p:cNvPr>
          <p:cNvPicPr>
            <a:picLocks noChangeAspect="1"/>
          </p:cNvPicPr>
          <p:nvPr/>
        </p:nvPicPr>
        <p:blipFill>
          <a:blip r:embed="rId16"/>
          <a:stretch>
            <a:fillRect/>
          </a:stretch>
        </p:blipFill>
        <p:spPr>
          <a:xfrm>
            <a:off x="10166482" y="3703613"/>
            <a:ext cx="1183051" cy="805761"/>
          </a:xfrm>
          <a:prstGeom prst="rect">
            <a:avLst/>
          </a:prstGeom>
        </p:spPr>
      </p:pic>
      <p:sp>
        <p:nvSpPr>
          <p:cNvPr id="106" name="Freeform 10">
            <a:extLst>
              <a:ext uri="{FF2B5EF4-FFF2-40B4-BE49-F238E27FC236}">
                <a16:creationId xmlns:a16="http://schemas.microsoft.com/office/drawing/2014/main" id="{748CBA7F-C60E-41DD-ACBA-052980311A96}"/>
              </a:ext>
            </a:extLst>
          </p:cNvPr>
          <p:cNvSpPr/>
          <p:nvPr/>
        </p:nvSpPr>
        <p:spPr>
          <a:xfrm rot="18239870" flipV="1">
            <a:off x="4895357" y="5518083"/>
            <a:ext cx="1083813" cy="1439277"/>
          </a:xfrm>
          <a:custGeom>
            <a:avLst/>
            <a:gdLst/>
            <a:ahLst/>
            <a:cxnLst>
              <a:cxn ang="0">
                <a:pos x="wd2" y="hd2"/>
              </a:cxn>
              <a:cxn ang="5400000">
                <a:pos x="wd2" y="hd2"/>
              </a:cxn>
              <a:cxn ang="10800000">
                <a:pos x="wd2" y="hd2"/>
              </a:cxn>
              <a:cxn ang="16200000">
                <a:pos x="wd2" y="hd2"/>
              </a:cxn>
            </a:cxnLst>
            <a:rect l="0" t="0" r="r" b="b"/>
            <a:pathLst>
              <a:path w="21600" h="21600" extrusionOk="0">
                <a:moveTo>
                  <a:pt x="13110" y="0"/>
                </a:moveTo>
                <a:lnTo>
                  <a:pt x="21600" y="5932"/>
                </a:lnTo>
                <a:lnTo>
                  <a:pt x="13110" y="11875"/>
                </a:lnTo>
                <a:lnTo>
                  <a:pt x="13110" y="7392"/>
                </a:lnTo>
                <a:lnTo>
                  <a:pt x="12042" y="7633"/>
                </a:lnTo>
                <a:lnTo>
                  <a:pt x="10983" y="7989"/>
                </a:lnTo>
                <a:lnTo>
                  <a:pt x="9991" y="8449"/>
                </a:lnTo>
                <a:lnTo>
                  <a:pt x="9029" y="9001"/>
                </a:lnTo>
                <a:lnTo>
                  <a:pt x="8124" y="9668"/>
                </a:lnTo>
                <a:lnTo>
                  <a:pt x="7267" y="10415"/>
                </a:lnTo>
                <a:lnTo>
                  <a:pt x="6478" y="11231"/>
                </a:lnTo>
                <a:lnTo>
                  <a:pt x="5756" y="12162"/>
                </a:lnTo>
                <a:lnTo>
                  <a:pt x="5092" y="13128"/>
                </a:lnTo>
                <a:lnTo>
                  <a:pt x="4495" y="14185"/>
                </a:lnTo>
                <a:lnTo>
                  <a:pt x="3975" y="15289"/>
                </a:lnTo>
                <a:lnTo>
                  <a:pt x="3552" y="16462"/>
                </a:lnTo>
                <a:lnTo>
                  <a:pt x="3225" y="17692"/>
                </a:lnTo>
                <a:lnTo>
                  <a:pt x="2965" y="18956"/>
                </a:lnTo>
                <a:lnTo>
                  <a:pt x="2811" y="20255"/>
                </a:lnTo>
                <a:lnTo>
                  <a:pt x="2763" y="21600"/>
                </a:lnTo>
                <a:lnTo>
                  <a:pt x="0" y="21600"/>
                </a:lnTo>
                <a:lnTo>
                  <a:pt x="58" y="20037"/>
                </a:lnTo>
                <a:lnTo>
                  <a:pt x="221" y="18485"/>
                </a:lnTo>
                <a:lnTo>
                  <a:pt x="501" y="16990"/>
                </a:lnTo>
                <a:lnTo>
                  <a:pt x="895" y="15530"/>
                </a:lnTo>
                <a:lnTo>
                  <a:pt x="1386" y="14139"/>
                </a:lnTo>
                <a:lnTo>
                  <a:pt x="1964" y="12817"/>
                </a:lnTo>
                <a:lnTo>
                  <a:pt x="2628" y="11564"/>
                </a:lnTo>
                <a:lnTo>
                  <a:pt x="3388" y="10369"/>
                </a:lnTo>
                <a:lnTo>
                  <a:pt x="4216" y="9265"/>
                </a:lnTo>
                <a:lnTo>
                  <a:pt x="5121" y="8254"/>
                </a:lnTo>
                <a:lnTo>
                  <a:pt x="6103" y="7323"/>
                </a:lnTo>
                <a:lnTo>
                  <a:pt x="7142" y="6506"/>
                </a:lnTo>
                <a:lnTo>
                  <a:pt x="8230" y="5782"/>
                </a:lnTo>
                <a:lnTo>
                  <a:pt x="9395" y="5161"/>
                </a:lnTo>
                <a:lnTo>
                  <a:pt x="10598" y="4679"/>
                </a:lnTo>
                <a:lnTo>
                  <a:pt x="11840" y="4299"/>
                </a:lnTo>
                <a:lnTo>
                  <a:pt x="13110" y="4058"/>
                </a:lnTo>
                <a:lnTo>
                  <a:pt x="13110" y="0"/>
                </a:lnTo>
                <a:close/>
              </a:path>
            </a:pathLst>
          </a:custGeom>
          <a:gradFill>
            <a:gsLst>
              <a:gs pos="100000">
                <a:srgbClr val="7FC7C6"/>
              </a:gs>
              <a:gs pos="0">
                <a:srgbClr val="5AA6C7"/>
              </a:gs>
            </a:gsLst>
            <a:lin ang="5400000" scaled="1"/>
          </a:gradFill>
          <a:ln w="12700">
            <a:miter lim="400000"/>
          </a:ln>
        </p:spPr>
        <p:txBody>
          <a:bodyPr lIns="50800" tIns="50800" rIns="50800" bIns="50800"/>
          <a:lstStyle/>
          <a:p>
            <a:pPr>
              <a:defRPr>
                <a:solidFill>
                  <a:srgbClr val="FFFFFF"/>
                </a:solidFill>
                <a:latin typeface="Avenir Light"/>
                <a:ea typeface="Avenir Light"/>
                <a:cs typeface="Avenir Light"/>
                <a:sym typeface="Avenir Light"/>
              </a:defRPr>
            </a:pPr>
            <a:endParaRPr dirty="0">
              <a:highlight>
                <a:srgbClr val="5AA6C7"/>
              </a:highlight>
            </a:endParaRPr>
          </a:p>
        </p:txBody>
      </p:sp>
    </p:spTree>
    <p:extLst>
      <p:ext uri="{BB962C8B-B14F-4D97-AF65-F5344CB8AC3E}">
        <p14:creationId xmlns:p14="http://schemas.microsoft.com/office/powerpoint/2010/main" val="1478853846"/>
      </p:ext>
    </p:extLst>
  </p:cSld>
  <p:clrMapOvr>
    <a:overrideClrMapping bg1="lt1" tx1="dk1" bg2="lt2" tx2="dk2" accent1="accent1" accent2="accent2" accent3="accent3" accent4="accent4" accent5="accent5" accent6="accent6" hlink="hlink" folHlink="folHlink"/>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a:extLst>
              <a:ext uri="{FF2B5EF4-FFF2-40B4-BE49-F238E27FC236}">
                <a16:creationId xmlns:a16="http://schemas.microsoft.com/office/drawing/2014/main" id="{A5981831-377A-46C9-89CB-BAEF72DBAE2C}"/>
              </a:ext>
            </a:extLst>
          </p:cNvPr>
          <p:cNvPicPr>
            <a:picLocks noChangeAspect="1"/>
          </p:cNvPicPr>
          <p:nvPr/>
        </p:nvPicPr>
        <p:blipFill>
          <a:blip r:embed="rId2"/>
          <a:stretch>
            <a:fillRect/>
          </a:stretch>
        </p:blipFill>
        <p:spPr>
          <a:xfrm>
            <a:off x="134467" y="769803"/>
            <a:ext cx="11923066" cy="5975672"/>
          </a:xfrm>
          <a:prstGeom prst="rect">
            <a:avLst/>
          </a:prstGeom>
        </p:spPr>
      </p:pic>
      <p:sp>
        <p:nvSpPr>
          <p:cNvPr id="4" name="Title 1">
            <a:extLst>
              <a:ext uri="{FF2B5EF4-FFF2-40B4-BE49-F238E27FC236}">
                <a16:creationId xmlns:a16="http://schemas.microsoft.com/office/drawing/2014/main" id="{E4C6E48C-FF0A-40C7-A2C5-D8EA94BB2E7B}"/>
              </a:ext>
            </a:extLst>
          </p:cNvPr>
          <p:cNvSpPr txBox="1">
            <a:spLocks/>
          </p:cNvSpPr>
          <p:nvPr/>
        </p:nvSpPr>
        <p:spPr>
          <a:xfrm>
            <a:off x="280285" y="233876"/>
            <a:ext cx="9791966"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err="1">
                <a:solidFill>
                  <a:schemeClr val="bg1">
                    <a:lumMod val="50000"/>
                  </a:schemeClr>
                </a:solidFill>
                <a:latin typeface="Avenir Next LT Pro Light" panose="020B0304020202020204" pitchFamily="34" charset="0"/>
              </a:rPr>
              <a:t>Euroweg</a:t>
            </a:r>
            <a:r>
              <a:rPr lang="en-GB" sz="3600" dirty="0">
                <a:solidFill>
                  <a:schemeClr val="bg1">
                    <a:lumMod val="50000"/>
                  </a:schemeClr>
                </a:solidFill>
                <a:latin typeface="Avenir Next LT Pro Light" panose="020B0304020202020204" pitchFamily="34" charset="0"/>
              </a:rPr>
              <a:t>: The SMART Solution</a:t>
            </a:r>
          </a:p>
        </p:txBody>
      </p:sp>
    </p:spTree>
    <p:extLst>
      <p:ext uri="{BB962C8B-B14F-4D97-AF65-F5344CB8AC3E}">
        <p14:creationId xmlns:p14="http://schemas.microsoft.com/office/powerpoint/2010/main" val="30009169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F96702-A922-450E-8332-3DE8A9BC9B9C}"/>
              </a:ext>
            </a:extLst>
          </p:cNvPr>
          <p:cNvPicPr>
            <a:picLocks noChangeAspect="1"/>
          </p:cNvPicPr>
          <p:nvPr/>
        </p:nvPicPr>
        <p:blipFill>
          <a:blip r:embed="rId2"/>
          <a:stretch>
            <a:fillRect/>
          </a:stretch>
        </p:blipFill>
        <p:spPr>
          <a:xfrm>
            <a:off x="2427514" y="694692"/>
            <a:ext cx="8246009" cy="6163308"/>
          </a:xfrm>
          <a:prstGeom prst="rect">
            <a:avLst/>
          </a:prstGeom>
        </p:spPr>
      </p:pic>
      <p:sp>
        <p:nvSpPr>
          <p:cNvPr id="4" name="Tekstvak 55">
            <a:extLst>
              <a:ext uri="{FF2B5EF4-FFF2-40B4-BE49-F238E27FC236}">
                <a16:creationId xmlns:a16="http://schemas.microsoft.com/office/drawing/2014/main" id="{DE8A4F00-0C6B-4B37-B5D4-DA311DC10726}"/>
              </a:ext>
            </a:extLst>
          </p:cNvPr>
          <p:cNvSpPr txBox="1"/>
          <p:nvPr/>
        </p:nvSpPr>
        <p:spPr>
          <a:xfrm>
            <a:off x="5184882" y="510524"/>
            <a:ext cx="4292221" cy="507831"/>
          </a:xfrm>
          <a:prstGeom prst="rect">
            <a:avLst/>
          </a:prstGeom>
          <a:noFill/>
        </p:spPr>
        <p:txBody>
          <a:bodyPr wrap="square" rtlCol="0">
            <a:spAutoFit/>
          </a:bodyPr>
          <a:lstStyle/>
          <a:p>
            <a:r>
              <a:rPr lang="nl-NL" sz="2700" b="1" i="1" dirty="0"/>
              <a:t>Group Deployment Example</a:t>
            </a:r>
            <a:endParaRPr lang="en-GB" sz="2700" b="1" i="1" dirty="0"/>
          </a:p>
        </p:txBody>
      </p:sp>
      <p:pic>
        <p:nvPicPr>
          <p:cNvPr id="5" name="Picture 4">
            <a:extLst>
              <a:ext uri="{FF2B5EF4-FFF2-40B4-BE49-F238E27FC236}">
                <a16:creationId xmlns:a16="http://schemas.microsoft.com/office/drawing/2014/main" id="{8CFB1A08-0B13-46CB-BE9E-B262882A56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6218" y="-187269"/>
            <a:ext cx="1488401" cy="1321427"/>
          </a:xfrm>
          <a:prstGeom prst="rect">
            <a:avLst/>
          </a:prstGeom>
        </p:spPr>
      </p:pic>
    </p:spTree>
    <p:extLst>
      <p:ext uri="{BB962C8B-B14F-4D97-AF65-F5344CB8AC3E}">
        <p14:creationId xmlns:p14="http://schemas.microsoft.com/office/powerpoint/2010/main" val="193626265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FD9FCB-DC59-4164-BDF2-9FA182B12C6D}"/>
              </a:ext>
            </a:extLst>
          </p:cNvPr>
          <p:cNvSpPr txBox="1">
            <a:spLocks/>
          </p:cNvSpPr>
          <p:nvPr/>
        </p:nvSpPr>
        <p:spPr>
          <a:xfrm>
            <a:off x="280285" y="233876"/>
            <a:ext cx="9791966" cy="8803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GB" sz="3600" dirty="0">
                <a:solidFill>
                  <a:schemeClr val="bg1">
                    <a:lumMod val="50000"/>
                  </a:schemeClr>
                </a:solidFill>
                <a:latin typeface="Avenir Next LT Pro Light" panose="020B0304020202020204" pitchFamily="34" charset="0"/>
              </a:rPr>
              <a:t>Montreal: </a:t>
            </a:r>
            <a:r>
              <a:rPr lang="en-GB" sz="3600" dirty="0" err="1">
                <a:solidFill>
                  <a:schemeClr val="bg1">
                    <a:lumMod val="50000"/>
                  </a:schemeClr>
                </a:solidFill>
                <a:latin typeface="Avenir Next LT Pro Light" panose="020B0304020202020204" pitchFamily="34" charset="0"/>
              </a:rPr>
              <a:t>Klant</a:t>
            </a:r>
            <a:r>
              <a:rPr lang="en-GB" sz="3600" dirty="0">
                <a:solidFill>
                  <a:schemeClr val="bg1">
                    <a:lumMod val="50000"/>
                  </a:schemeClr>
                </a:solidFill>
                <a:latin typeface="Avenir Next LT Pro Light" panose="020B0304020202020204" pitchFamily="34" charset="0"/>
              </a:rPr>
              <a:t> </a:t>
            </a:r>
            <a:r>
              <a:rPr lang="en-GB" sz="3600" dirty="0" err="1">
                <a:solidFill>
                  <a:schemeClr val="bg1">
                    <a:lumMod val="50000"/>
                  </a:schemeClr>
                </a:solidFill>
                <a:latin typeface="Avenir Next LT Pro Light" panose="020B0304020202020204" pitchFamily="34" charset="0"/>
              </a:rPr>
              <a:t>specifiek</a:t>
            </a:r>
            <a:r>
              <a:rPr lang="en-GB" sz="3600" dirty="0">
                <a:solidFill>
                  <a:schemeClr val="bg1">
                    <a:lumMod val="50000"/>
                  </a:schemeClr>
                </a:solidFill>
                <a:latin typeface="Avenir Next LT Pro Light" panose="020B0304020202020204" pitchFamily="34" charset="0"/>
              </a:rPr>
              <a:t> Dashboard </a:t>
            </a:r>
            <a:r>
              <a:rPr lang="en-GB" sz="3600" dirty="0" err="1">
                <a:solidFill>
                  <a:schemeClr val="bg1">
                    <a:lumMod val="50000"/>
                  </a:schemeClr>
                </a:solidFill>
                <a:latin typeface="Avenir Next LT Pro Light" panose="020B0304020202020204" pitchFamily="34" charset="0"/>
              </a:rPr>
              <a:t>en</a:t>
            </a:r>
            <a:r>
              <a:rPr lang="en-GB" sz="3600" dirty="0">
                <a:solidFill>
                  <a:schemeClr val="bg1">
                    <a:lumMod val="50000"/>
                  </a:schemeClr>
                </a:solidFill>
                <a:latin typeface="Avenir Next LT Pro Light" panose="020B0304020202020204" pitchFamily="34" charset="0"/>
              </a:rPr>
              <a:t> App</a:t>
            </a:r>
            <a:endParaRPr lang="en-GB" sz="4000" dirty="0">
              <a:solidFill>
                <a:schemeClr val="bg1">
                  <a:lumMod val="50000"/>
                </a:schemeClr>
              </a:solidFill>
              <a:latin typeface="Avenir Next LT Pro Light" panose="020B0304020202020204" pitchFamily="34" charset="0"/>
            </a:endParaRPr>
          </a:p>
        </p:txBody>
      </p:sp>
      <p:grpSp>
        <p:nvGrpSpPr>
          <p:cNvPr id="2" name="Groep 1">
            <a:extLst>
              <a:ext uri="{FF2B5EF4-FFF2-40B4-BE49-F238E27FC236}">
                <a16:creationId xmlns:a16="http://schemas.microsoft.com/office/drawing/2014/main" id="{A19B08D9-CB0D-4311-B7C9-697DDCB85B41}"/>
              </a:ext>
            </a:extLst>
          </p:cNvPr>
          <p:cNvGrpSpPr/>
          <p:nvPr/>
        </p:nvGrpSpPr>
        <p:grpSpPr>
          <a:xfrm>
            <a:off x="648434" y="1321036"/>
            <a:ext cx="10895132" cy="1931502"/>
            <a:chOff x="648434" y="1972566"/>
            <a:chExt cx="10895132" cy="1931502"/>
          </a:xfrm>
        </p:grpSpPr>
        <p:pic>
          <p:nvPicPr>
            <p:cNvPr id="13" name="Picture 12">
              <a:extLst>
                <a:ext uri="{FF2B5EF4-FFF2-40B4-BE49-F238E27FC236}">
                  <a16:creationId xmlns:a16="http://schemas.microsoft.com/office/drawing/2014/main" id="{3DA72314-EB60-44B7-BD16-BD20081D5AAE}"/>
                </a:ext>
              </a:extLst>
            </p:cNvPr>
            <p:cNvPicPr>
              <a:picLocks noChangeAspect="1"/>
            </p:cNvPicPr>
            <p:nvPr/>
          </p:nvPicPr>
          <p:blipFill>
            <a:blip r:embed="rId4"/>
            <a:stretch>
              <a:fillRect/>
            </a:stretch>
          </p:blipFill>
          <p:spPr>
            <a:xfrm>
              <a:off x="2228255" y="1972566"/>
              <a:ext cx="2835909" cy="1931502"/>
            </a:xfrm>
            <a:prstGeom prst="rect">
              <a:avLst/>
            </a:prstGeom>
          </p:spPr>
        </p:pic>
        <p:pic>
          <p:nvPicPr>
            <p:cNvPr id="15" name="Picture 14">
              <a:extLst>
                <a:ext uri="{FF2B5EF4-FFF2-40B4-BE49-F238E27FC236}">
                  <a16:creationId xmlns:a16="http://schemas.microsoft.com/office/drawing/2014/main" id="{A9483129-C5CF-4374-AB2C-01CE82903038}"/>
                </a:ext>
              </a:extLst>
            </p:cNvPr>
            <p:cNvPicPr>
              <a:picLocks noChangeAspect="1"/>
            </p:cNvPicPr>
            <p:nvPr/>
          </p:nvPicPr>
          <p:blipFill>
            <a:blip r:embed="rId5"/>
            <a:stretch>
              <a:fillRect/>
            </a:stretch>
          </p:blipFill>
          <p:spPr>
            <a:xfrm>
              <a:off x="5458919" y="1972566"/>
              <a:ext cx="2835909" cy="1931502"/>
            </a:xfrm>
            <a:prstGeom prst="rect">
              <a:avLst/>
            </a:prstGeom>
          </p:spPr>
        </p:pic>
        <p:pic>
          <p:nvPicPr>
            <p:cNvPr id="17" name="Picture 16">
              <a:extLst>
                <a:ext uri="{FF2B5EF4-FFF2-40B4-BE49-F238E27FC236}">
                  <a16:creationId xmlns:a16="http://schemas.microsoft.com/office/drawing/2014/main" id="{79AD57E8-1A47-42DE-A933-7F498C1B409F}"/>
                </a:ext>
              </a:extLst>
            </p:cNvPr>
            <p:cNvPicPr>
              <a:picLocks noChangeAspect="1"/>
            </p:cNvPicPr>
            <p:nvPr/>
          </p:nvPicPr>
          <p:blipFill>
            <a:blip r:embed="rId6"/>
            <a:stretch>
              <a:fillRect/>
            </a:stretch>
          </p:blipFill>
          <p:spPr>
            <a:xfrm>
              <a:off x="8689583" y="1972566"/>
              <a:ext cx="2853983" cy="1931502"/>
            </a:xfrm>
            <a:prstGeom prst="rect">
              <a:avLst/>
            </a:prstGeom>
          </p:spPr>
        </p:pic>
        <p:grpSp>
          <p:nvGrpSpPr>
            <p:cNvPr id="14" name="Group 13">
              <a:extLst>
                <a:ext uri="{FF2B5EF4-FFF2-40B4-BE49-F238E27FC236}">
                  <a16:creationId xmlns:a16="http://schemas.microsoft.com/office/drawing/2014/main" id="{EC250A8B-BB20-4A6D-96CC-5D1E70773088}"/>
                </a:ext>
              </a:extLst>
            </p:cNvPr>
            <p:cNvGrpSpPr/>
            <p:nvPr/>
          </p:nvGrpSpPr>
          <p:grpSpPr>
            <a:xfrm>
              <a:off x="648434" y="2139082"/>
              <a:ext cx="769913" cy="1598469"/>
              <a:chOff x="763537" y="2902126"/>
              <a:chExt cx="2553404" cy="4815275"/>
            </a:xfrm>
          </p:grpSpPr>
          <p:pic>
            <p:nvPicPr>
              <p:cNvPr id="9" name="Picture 8">
                <a:extLst>
                  <a:ext uri="{FF2B5EF4-FFF2-40B4-BE49-F238E27FC236}">
                    <a16:creationId xmlns:a16="http://schemas.microsoft.com/office/drawing/2014/main" id="{3B964ACF-E9E7-4E51-AB6A-077FDDF1040F}"/>
                  </a:ext>
                </a:extLst>
              </p:cNvPr>
              <p:cNvPicPr>
                <a:picLocks noChangeAspect="1"/>
              </p:cNvPicPr>
              <p:nvPr/>
            </p:nvPicPr>
            <p:blipFill>
              <a:blip r:embed="rId7">
                <a:clrChange>
                  <a:clrFrom>
                    <a:srgbClr val="F5F5F5"/>
                  </a:clrFrom>
                  <a:clrTo>
                    <a:srgbClr val="F5F5F5">
                      <a:alpha val="0"/>
                    </a:srgbClr>
                  </a:clrTo>
                </a:clrChange>
              </a:blip>
              <a:stretch>
                <a:fillRect/>
              </a:stretch>
            </p:blipFill>
            <p:spPr>
              <a:xfrm>
                <a:off x="763537" y="2902126"/>
                <a:ext cx="2553404" cy="4815275"/>
              </a:xfrm>
              <a:prstGeom prst="rect">
                <a:avLst/>
              </a:prstGeom>
            </p:spPr>
          </p:pic>
          <p:pic>
            <p:nvPicPr>
              <p:cNvPr id="12" name="Picture 11">
                <a:extLst>
                  <a:ext uri="{FF2B5EF4-FFF2-40B4-BE49-F238E27FC236}">
                    <a16:creationId xmlns:a16="http://schemas.microsoft.com/office/drawing/2014/main" id="{EA22B603-26A8-4CB6-BA44-FC6F85391D64}"/>
                  </a:ext>
                </a:extLst>
              </p:cNvPr>
              <p:cNvPicPr>
                <a:picLocks noChangeAspect="1"/>
              </p:cNvPicPr>
              <p:nvPr/>
            </p:nvPicPr>
            <p:blipFill>
              <a:blip r:embed="rId8">
                <a:clrChange>
                  <a:clrFrom>
                    <a:srgbClr val="F5F5F5"/>
                  </a:clrFrom>
                  <a:clrTo>
                    <a:srgbClr val="F5F5F5">
                      <a:alpha val="0"/>
                    </a:srgbClr>
                  </a:clrTo>
                </a:clrChange>
              </a:blip>
              <a:stretch>
                <a:fillRect/>
              </a:stretch>
            </p:blipFill>
            <p:spPr>
              <a:xfrm>
                <a:off x="901022" y="3110012"/>
                <a:ext cx="2258738" cy="4449028"/>
              </a:xfrm>
              <a:prstGeom prst="rect">
                <a:avLst/>
              </a:prstGeom>
              <a:effectLst>
                <a:softEdge rad="31750"/>
              </a:effectLst>
            </p:spPr>
          </p:pic>
        </p:grpSp>
      </p:grpSp>
      <p:sp>
        <p:nvSpPr>
          <p:cNvPr id="21" name="Title 1">
            <a:extLst>
              <a:ext uri="{FF2B5EF4-FFF2-40B4-BE49-F238E27FC236}">
                <a16:creationId xmlns:a16="http://schemas.microsoft.com/office/drawing/2014/main" id="{51C3968A-89D0-4413-BE43-9AF5596E37B6}"/>
              </a:ext>
            </a:extLst>
          </p:cNvPr>
          <p:cNvSpPr txBox="1">
            <a:spLocks/>
          </p:cNvSpPr>
          <p:nvPr/>
        </p:nvSpPr>
        <p:spPr>
          <a:xfrm>
            <a:off x="188442" y="3246296"/>
            <a:ext cx="1784737" cy="1612184"/>
          </a:xfrm>
          <a:prstGeom prst="rect">
            <a:avLst/>
          </a:prstGeom>
          <a:solidFill>
            <a:srgbClr val="8ECFD7"/>
          </a:solidFill>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r>
              <a:rPr lang="en-GB" sz="1400" b="1" dirty="0">
                <a:solidFill>
                  <a:srgbClr val="005091"/>
                </a:solidFill>
                <a:latin typeface="+mn-lt"/>
                <a:ea typeface="Times New Roman" panose="02020603050405020304" pitchFamily="18" charset="0"/>
              </a:rPr>
              <a:t>Montreal App </a:t>
            </a:r>
          </a:p>
          <a:p>
            <a:pPr marL="237150" lvl="1" indent="-228600" algn="just">
              <a:buFont typeface="Arial" panose="020B0604020202020204" pitchFamily="34" charset="0"/>
              <a:buChar char="•"/>
            </a:pPr>
            <a:r>
              <a:rPr lang="en-GB" sz="1400" dirty="0">
                <a:ea typeface="Times New Roman" panose="02020603050405020304" pitchFamily="18" charset="0"/>
              </a:rPr>
              <a:t>Settings</a:t>
            </a:r>
          </a:p>
          <a:p>
            <a:pPr marL="237150" lvl="1" indent="-228600" algn="just">
              <a:buFont typeface="Arial" panose="020B0604020202020204" pitchFamily="34" charset="0"/>
              <a:buChar char="•"/>
            </a:pPr>
            <a:r>
              <a:rPr lang="en-GB" sz="1400" dirty="0">
                <a:ea typeface="Calibri" panose="020F0502020204030204" pitchFamily="34" charset="0"/>
              </a:rPr>
              <a:t>Live </a:t>
            </a:r>
            <a:r>
              <a:rPr lang="en-GB" sz="1400" dirty="0" err="1">
                <a:ea typeface="Calibri" panose="020F0502020204030204" pitchFamily="34" charset="0"/>
              </a:rPr>
              <a:t>verbruik</a:t>
            </a:r>
            <a:endParaRPr lang="en-GB" sz="1400" dirty="0">
              <a:ea typeface="Calibri" panose="020F0502020204030204" pitchFamily="34" charset="0"/>
            </a:endParaRPr>
          </a:p>
          <a:p>
            <a:pPr marL="237150" lvl="1" indent="-228600" algn="just">
              <a:buFont typeface="Arial" panose="020B0604020202020204" pitchFamily="34" charset="0"/>
              <a:buChar char="•"/>
            </a:pPr>
            <a:r>
              <a:rPr lang="en-GB" sz="1400" dirty="0" err="1">
                <a:ea typeface="Calibri" panose="020F0502020204030204" pitchFamily="34" charset="0"/>
              </a:rPr>
              <a:t>Dagelijkse</a:t>
            </a:r>
            <a:r>
              <a:rPr lang="en-GB" sz="1400" dirty="0">
                <a:ea typeface="Calibri" panose="020F0502020204030204" pitchFamily="34" charset="0"/>
              </a:rPr>
              <a:t> </a:t>
            </a:r>
            <a:r>
              <a:rPr lang="en-GB" sz="1400" dirty="0" err="1">
                <a:ea typeface="Calibri" panose="020F0502020204030204" pitchFamily="34" charset="0"/>
              </a:rPr>
              <a:t>totalen</a:t>
            </a:r>
            <a:endParaRPr lang="en-GB" sz="1400" dirty="0">
              <a:ea typeface="Calibri" panose="020F0502020204030204" pitchFamily="34" charset="0"/>
            </a:endParaRPr>
          </a:p>
          <a:p>
            <a:pPr marL="237150" lvl="1" indent="-228600" algn="just">
              <a:buFont typeface="Arial" panose="020B0604020202020204" pitchFamily="34" charset="0"/>
              <a:buChar char="•"/>
            </a:pPr>
            <a:r>
              <a:rPr lang="en-GB" sz="1400" dirty="0" err="1">
                <a:ea typeface="Calibri" panose="020F0502020204030204" pitchFamily="34" charset="0"/>
              </a:rPr>
              <a:t>Historische</a:t>
            </a:r>
            <a:r>
              <a:rPr lang="en-GB" sz="1400" dirty="0">
                <a:ea typeface="Calibri" panose="020F0502020204030204" pitchFamily="34" charset="0"/>
              </a:rPr>
              <a:t> Data</a:t>
            </a:r>
          </a:p>
          <a:p>
            <a:pPr marL="237150" lvl="1" indent="-228600" algn="just">
              <a:buFont typeface="Arial" panose="020B0604020202020204" pitchFamily="34" charset="0"/>
              <a:buChar char="•"/>
            </a:pPr>
            <a:r>
              <a:rPr lang="en-GB" sz="1400" dirty="0" err="1">
                <a:ea typeface="Calibri" panose="020F0502020204030204" pitchFamily="34" charset="0"/>
              </a:rPr>
              <a:t>Alarmeringen</a:t>
            </a:r>
            <a:endParaRPr lang="en-GB" sz="1400" dirty="0">
              <a:ea typeface="Calibri" panose="020F0502020204030204" pitchFamily="34" charset="0"/>
            </a:endParaRPr>
          </a:p>
        </p:txBody>
      </p:sp>
      <p:sp>
        <p:nvSpPr>
          <p:cNvPr id="16" name="Title 1">
            <a:extLst>
              <a:ext uri="{FF2B5EF4-FFF2-40B4-BE49-F238E27FC236}">
                <a16:creationId xmlns:a16="http://schemas.microsoft.com/office/drawing/2014/main" id="{7D9A7497-52C9-45B9-9386-6CDC45EFD1A2}"/>
              </a:ext>
            </a:extLst>
          </p:cNvPr>
          <p:cNvSpPr txBox="1">
            <a:spLocks/>
          </p:cNvSpPr>
          <p:nvPr/>
        </p:nvSpPr>
        <p:spPr>
          <a:xfrm>
            <a:off x="2228255" y="3248575"/>
            <a:ext cx="2835909" cy="1612184"/>
          </a:xfrm>
          <a:prstGeom prst="rect">
            <a:avLst/>
          </a:prstGeom>
          <a:solidFill>
            <a:srgbClr val="8ECFD7"/>
          </a:solidFill>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r>
              <a:rPr lang="en-GB" sz="1400" b="1" dirty="0">
                <a:solidFill>
                  <a:srgbClr val="005091"/>
                </a:solidFill>
                <a:latin typeface="+mn-lt"/>
                <a:ea typeface="Times New Roman" panose="02020603050405020304" pitchFamily="18" charset="0"/>
              </a:rPr>
              <a:t>Dashboard (1)</a:t>
            </a:r>
          </a:p>
          <a:p>
            <a:pPr marL="237150" lvl="1" indent="-228600" algn="just">
              <a:buFont typeface="Arial" panose="020B0604020202020204" pitchFamily="34" charset="0"/>
              <a:buChar char="•"/>
            </a:pPr>
            <a:r>
              <a:rPr lang="en-GB" sz="1400" dirty="0" err="1">
                <a:ea typeface="Times New Roman" panose="02020603050405020304" pitchFamily="18" charset="0"/>
              </a:rPr>
              <a:t>Verbruik</a:t>
            </a:r>
            <a:r>
              <a:rPr lang="en-GB" sz="1400" dirty="0">
                <a:ea typeface="Times New Roman" panose="02020603050405020304" pitchFamily="18" charset="0"/>
              </a:rPr>
              <a:t> per </a:t>
            </a:r>
            <a:r>
              <a:rPr lang="en-GB" sz="1400" dirty="0" err="1">
                <a:ea typeface="Times New Roman" panose="02020603050405020304" pitchFamily="18" charset="0"/>
              </a:rPr>
              <a:t>verdieping</a:t>
            </a:r>
            <a:endParaRPr lang="en-GB" sz="1400" dirty="0">
              <a:ea typeface="Times New Roman" panose="02020603050405020304" pitchFamily="18" charset="0"/>
            </a:endParaRPr>
          </a:p>
          <a:p>
            <a:pPr marL="237150" lvl="1" indent="-228600" algn="just">
              <a:buFont typeface="Arial" panose="020B0604020202020204" pitchFamily="34" charset="0"/>
              <a:buChar char="•"/>
            </a:pPr>
            <a:r>
              <a:rPr lang="en-GB" sz="1400" dirty="0" err="1">
                <a:ea typeface="Calibri" panose="020F0502020204030204" pitchFamily="34" charset="0"/>
              </a:rPr>
              <a:t>Verbruik</a:t>
            </a:r>
            <a:r>
              <a:rPr lang="en-GB" sz="1400" dirty="0">
                <a:ea typeface="Calibri" panose="020F0502020204030204" pitchFamily="34" charset="0"/>
              </a:rPr>
              <a:t> per unit</a:t>
            </a:r>
          </a:p>
          <a:p>
            <a:pPr marL="237150" lvl="1" indent="-228600" algn="just">
              <a:buFont typeface="Arial" panose="020B0604020202020204" pitchFamily="34" charset="0"/>
              <a:buChar char="•"/>
            </a:pPr>
            <a:r>
              <a:rPr lang="en-GB" sz="1400" dirty="0">
                <a:ea typeface="Calibri" panose="020F0502020204030204" pitchFamily="34" charset="0"/>
              </a:rPr>
              <a:t>Live </a:t>
            </a:r>
            <a:r>
              <a:rPr lang="en-GB" sz="1400" dirty="0" err="1">
                <a:ea typeface="Calibri" panose="020F0502020204030204" pitchFamily="34" charset="0"/>
              </a:rPr>
              <a:t>verbruik</a:t>
            </a:r>
            <a:endParaRPr lang="en-GB" sz="1400" dirty="0">
              <a:ea typeface="Calibri" panose="020F0502020204030204" pitchFamily="34" charset="0"/>
            </a:endParaRPr>
          </a:p>
          <a:p>
            <a:pPr marL="237150" lvl="1" indent="-228600" algn="just">
              <a:buFont typeface="Arial" panose="020B0604020202020204" pitchFamily="34" charset="0"/>
              <a:buChar char="•"/>
            </a:pPr>
            <a:r>
              <a:rPr lang="en-GB" sz="1400" dirty="0" err="1">
                <a:ea typeface="Calibri" panose="020F0502020204030204" pitchFamily="34" charset="0"/>
              </a:rPr>
              <a:t>Dagelijkse</a:t>
            </a:r>
            <a:r>
              <a:rPr lang="en-GB" sz="1400" dirty="0">
                <a:ea typeface="Calibri" panose="020F0502020204030204" pitchFamily="34" charset="0"/>
              </a:rPr>
              <a:t> </a:t>
            </a:r>
            <a:r>
              <a:rPr lang="en-GB" sz="1400" dirty="0" err="1">
                <a:ea typeface="Calibri" panose="020F0502020204030204" pitchFamily="34" charset="0"/>
              </a:rPr>
              <a:t>totalen</a:t>
            </a:r>
            <a:endParaRPr lang="en-GB" sz="1400" dirty="0">
              <a:ea typeface="Calibri" panose="020F0502020204030204" pitchFamily="34" charset="0"/>
            </a:endParaRPr>
          </a:p>
          <a:p>
            <a:pPr marL="237150" lvl="1" indent="-228600" algn="just">
              <a:buFont typeface="Arial" panose="020B0604020202020204" pitchFamily="34" charset="0"/>
              <a:buChar char="•"/>
            </a:pPr>
            <a:r>
              <a:rPr lang="en-GB" sz="1400" dirty="0" err="1">
                <a:ea typeface="Calibri" panose="020F0502020204030204" pitchFamily="34" charset="0"/>
              </a:rPr>
              <a:t>Historische</a:t>
            </a:r>
            <a:r>
              <a:rPr lang="en-GB" sz="1400" dirty="0">
                <a:ea typeface="Calibri" panose="020F0502020204030204" pitchFamily="34" charset="0"/>
              </a:rPr>
              <a:t> Data</a:t>
            </a:r>
          </a:p>
          <a:p>
            <a:pPr marL="237150" lvl="1" indent="-228600" algn="just">
              <a:buFont typeface="Arial" panose="020B0604020202020204" pitchFamily="34" charset="0"/>
              <a:buChar char="•"/>
            </a:pPr>
            <a:r>
              <a:rPr lang="en-GB" sz="1400" dirty="0" err="1">
                <a:ea typeface="Calibri" panose="020F0502020204030204" pitchFamily="34" charset="0"/>
              </a:rPr>
              <a:t>Alarmeringen</a:t>
            </a:r>
            <a:endParaRPr lang="en-GB" sz="1400" dirty="0">
              <a:ea typeface="Calibri" panose="020F0502020204030204" pitchFamily="34" charset="0"/>
            </a:endParaRPr>
          </a:p>
        </p:txBody>
      </p:sp>
      <p:sp>
        <p:nvSpPr>
          <p:cNvPr id="22" name="Title 1">
            <a:extLst>
              <a:ext uri="{FF2B5EF4-FFF2-40B4-BE49-F238E27FC236}">
                <a16:creationId xmlns:a16="http://schemas.microsoft.com/office/drawing/2014/main" id="{67AF2D19-7501-428E-95BF-A1E4DE83B5AE}"/>
              </a:ext>
            </a:extLst>
          </p:cNvPr>
          <p:cNvSpPr txBox="1">
            <a:spLocks/>
          </p:cNvSpPr>
          <p:nvPr/>
        </p:nvSpPr>
        <p:spPr>
          <a:xfrm>
            <a:off x="5458918" y="3246295"/>
            <a:ext cx="2835909" cy="1612184"/>
          </a:xfrm>
          <a:prstGeom prst="rect">
            <a:avLst/>
          </a:prstGeom>
          <a:solidFill>
            <a:srgbClr val="8ECFD7"/>
          </a:solidFill>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r>
              <a:rPr lang="en-GB" sz="1400" b="1" dirty="0">
                <a:solidFill>
                  <a:srgbClr val="005091"/>
                </a:solidFill>
                <a:latin typeface="+mn-lt"/>
                <a:ea typeface="Times New Roman" panose="02020603050405020304" pitchFamily="18" charset="0"/>
              </a:rPr>
              <a:t>Dashboard (2)</a:t>
            </a:r>
          </a:p>
          <a:p>
            <a:pPr marL="237150" lvl="1" indent="-228600" algn="just">
              <a:buFont typeface="Arial" panose="020B0604020202020204" pitchFamily="34" charset="0"/>
              <a:buChar char="•"/>
            </a:pPr>
            <a:r>
              <a:rPr lang="en-GB" sz="1400" dirty="0" err="1">
                <a:ea typeface="Times New Roman" panose="02020603050405020304" pitchFamily="18" charset="0"/>
              </a:rPr>
              <a:t>Verbruik</a:t>
            </a:r>
            <a:r>
              <a:rPr lang="en-GB" sz="1400" dirty="0">
                <a:ea typeface="Times New Roman" panose="02020603050405020304" pitchFamily="18" charset="0"/>
              </a:rPr>
              <a:t> per </a:t>
            </a:r>
            <a:r>
              <a:rPr lang="en-GB" sz="1400" dirty="0" err="1">
                <a:ea typeface="Times New Roman" panose="02020603050405020304" pitchFamily="18" charset="0"/>
              </a:rPr>
              <a:t>dienst</a:t>
            </a:r>
            <a:endParaRPr lang="en-GB" sz="1400" dirty="0">
              <a:ea typeface="Times New Roman" panose="02020603050405020304" pitchFamily="18" charset="0"/>
            </a:endParaRPr>
          </a:p>
          <a:p>
            <a:pPr marL="237150" lvl="1" indent="-228600" algn="just">
              <a:buFont typeface="Arial" panose="020B0604020202020204" pitchFamily="34" charset="0"/>
              <a:buChar char="•"/>
            </a:pPr>
            <a:r>
              <a:rPr lang="en-GB" sz="1400" dirty="0">
                <a:ea typeface="Calibri" panose="020F0502020204030204" pitchFamily="34" charset="0"/>
              </a:rPr>
              <a:t>Live </a:t>
            </a:r>
            <a:r>
              <a:rPr lang="en-GB" sz="1400" dirty="0" err="1">
                <a:ea typeface="Calibri" panose="020F0502020204030204" pitchFamily="34" charset="0"/>
              </a:rPr>
              <a:t>verbruik</a:t>
            </a:r>
            <a:endParaRPr lang="en-GB" sz="1400" dirty="0">
              <a:ea typeface="Calibri" panose="020F0502020204030204" pitchFamily="34" charset="0"/>
            </a:endParaRPr>
          </a:p>
          <a:p>
            <a:pPr marL="237150" lvl="1" indent="-228600" algn="just">
              <a:buFont typeface="Arial" panose="020B0604020202020204" pitchFamily="34" charset="0"/>
              <a:buChar char="•"/>
            </a:pPr>
            <a:r>
              <a:rPr lang="en-GB" sz="1400" dirty="0" err="1">
                <a:ea typeface="Calibri" panose="020F0502020204030204" pitchFamily="34" charset="0"/>
              </a:rPr>
              <a:t>Dagelijkse</a:t>
            </a:r>
            <a:r>
              <a:rPr lang="en-GB" sz="1400" dirty="0">
                <a:ea typeface="Calibri" panose="020F0502020204030204" pitchFamily="34" charset="0"/>
              </a:rPr>
              <a:t> </a:t>
            </a:r>
            <a:r>
              <a:rPr lang="en-GB" sz="1400" dirty="0" err="1">
                <a:ea typeface="Calibri" panose="020F0502020204030204" pitchFamily="34" charset="0"/>
              </a:rPr>
              <a:t>totalen</a:t>
            </a:r>
            <a:endParaRPr lang="en-GB" sz="1400" dirty="0">
              <a:ea typeface="Calibri" panose="020F0502020204030204" pitchFamily="34" charset="0"/>
            </a:endParaRPr>
          </a:p>
          <a:p>
            <a:pPr marL="237150" lvl="1" indent="-228600" algn="just">
              <a:buFont typeface="Arial" panose="020B0604020202020204" pitchFamily="34" charset="0"/>
              <a:buChar char="•"/>
            </a:pPr>
            <a:r>
              <a:rPr lang="en-GB" sz="1400" dirty="0" err="1">
                <a:ea typeface="Calibri" panose="020F0502020204030204" pitchFamily="34" charset="0"/>
              </a:rPr>
              <a:t>Historische</a:t>
            </a:r>
            <a:r>
              <a:rPr lang="en-GB" sz="1400" dirty="0">
                <a:ea typeface="Calibri" panose="020F0502020204030204" pitchFamily="34" charset="0"/>
              </a:rPr>
              <a:t> Data</a:t>
            </a:r>
          </a:p>
          <a:p>
            <a:pPr marL="237150" lvl="1" indent="-228600" algn="just">
              <a:buFont typeface="Arial" panose="020B0604020202020204" pitchFamily="34" charset="0"/>
              <a:buChar char="•"/>
            </a:pPr>
            <a:r>
              <a:rPr lang="en-GB" sz="1400" dirty="0" err="1">
                <a:ea typeface="Calibri" panose="020F0502020204030204" pitchFamily="34" charset="0"/>
              </a:rPr>
              <a:t>Alarmeringen</a:t>
            </a:r>
            <a:endParaRPr lang="en-GB" sz="1400" dirty="0">
              <a:ea typeface="Calibri" panose="020F0502020204030204" pitchFamily="34" charset="0"/>
            </a:endParaRPr>
          </a:p>
        </p:txBody>
      </p:sp>
      <p:sp>
        <p:nvSpPr>
          <p:cNvPr id="23" name="Title 1">
            <a:extLst>
              <a:ext uri="{FF2B5EF4-FFF2-40B4-BE49-F238E27FC236}">
                <a16:creationId xmlns:a16="http://schemas.microsoft.com/office/drawing/2014/main" id="{EE7C901F-6691-4F26-8697-29D3DC814D19}"/>
              </a:ext>
            </a:extLst>
          </p:cNvPr>
          <p:cNvSpPr txBox="1">
            <a:spLocks/>
          </p:cNvSpPr>
          <p:nvPr/>
        </p:nvSpPr>
        <p:spPr>
          <a:xfrm>
            <a:off x="8707657" y="3246295"/>
            <a:ext cx="2835909" cy="1612184"/>
          </a:xfrm>
          <a:prstGeom prst="rect">
            <a:avLst/>
          </a:prstGeom>
          <a:solidFill>
            <a:srgbClr val="8ECFD7"/>
          </a:solidFill>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lvl="0"/>
            <a:r>
              <a:rPr lang="en-GB" sz="1400" b="1" dirty="0">
                <a:solidFill>
                  <a:srgbClr val="005091"/>
                </a:solidFill>
                <a:latin typeface="+mn-lt"/>
                <a:ea typeface="Times New Roman" panose="02020603050405020304" pitchFamily="18" charset="0"/>
              </a:rPr>
              <a:t>Dashboard (3)</a:t>
            </a:r>
          </a:p>
          <a:p>
            <a:pPr marL="237150" lvl="1" indent="-228600" algn="just">
              <a:buFont typeface="Arial" panose="020B0604020202020204" pitchFamily="34" charset="0"/>
              <a:buChar char="•"/>
            </a:pPr>
            <a:r>
              <a:rPr lang="en-GB" sz="1400" dirty="0" err="1">
                <a:ea typeface="Times New Roman" panose="02020603050405020304" pitchFamily="18" charset="0"/>
              </a:rPr>
              <a:t>Verbruik</a:t>
            </a:r>
            <a:r>
              <a:rPr lang="en-GB" sz="1400" dirty="0">
                <a:ea typeface="Times New Roman" panose="02020603050405020304" pitchFamily="18" charset="0"/>
              </a:rPr>
              <a:t> per </a:t>
            </a:r>
            <a:r>
              <a:rPr lang="en-GB" sz="1400" dirty="0" err="1">
                <a:ea typeface="Times New Roman" panose="02020603050405020304" pitchFamily="18" charset="0"/>
              </a:rPr>
              <a:t>huurder</a:t>
            </a:r>
            <a:endParaRPr lang="en-GB" sz="1400" dirty="0">
              <a:ea typeface="Times New Roman" panose="02020603050405020304" pitchFamily="18" charset="0"/>
            </a:endParaRPr>
          </a:p>
          <a:p>
            <a:pPr marL="237150" lvl="1" indent="-228600" algn="just">
              <a:buFont typeface="Arial" panose="020B0604020202020204" pitchFamily="34" charset="0"/>
              <a:buChar char="•"/>
            </a:pPr>
            <a:r>
              <a:rPr lang="en-GB" sz="1400" dirty="0">
                <a:ea typeface="Calibri" panose="020F0502020204030204" pitchFamily="34" charset="0"/>
              </a:rPr>
              <a:t>Live </a:t>
            </a:r>
            <a:r>
              <a:rPr lang="en-GB" sz="1400" dirty="0" err="1">
                <a:ea typeface="Calibri" panose="020F0502020204030204" pitchFamily="34" charset="0"/>
              </a:rPr>
              <a:t>verbruik</a:t>
            </a:r>
            <a:endParaRPr lang="en-GB" sz="1400" dirty="0">
              <a:ea typeface="Calibri" panose="020F0502020204030204" pitchFamily="34" charset="0"/>
            </a:endParaRPr>
          </a:p>
          <a:p>
            <a:pPr marL="237150" lvl="1" indent="-228600" algn="just">
              <a:buFont typeface="Arial" panose="020B0604020202020204" pitchFamily="34" charset="0"/>
              <a:buChar char="•"/>
            </a:pPr>
            <a:r>
              <a:rPr lang="en-GB" sz="1400" dirty="0" err="1">
                <a:ea typeface="Calibri" panose="020F0502020204030204" pitchFamily="34" charset="0"/>
              </a:rPr>
              <a:t>Dagelijkse</a:t>
            </a:r>
            <a:r>
              <a:rPr lang="en-GB" sz="1400" dirty="0">
                <a:ea typeface="Calibri" panose="020F0502020204030204" pitchFamily="34" charset="0"/>
              </a:rPr>
              <a:t> </a:t>
            </a:r>
            <a:r>
              <a:rPr lang="en-GB" sz="1400" dirty="0" err="1">
                <a:ea typeface="Calibri" panose="020F0502020204030204" pitchFamily="34" charset="0"/>
              </a:rPr>
              <a:t>totalen</a:t>
            </a:r>
            <a:endParaRPr lang="en-GB" sz="1400" dirty="0">
              <a:ea typeface="Calibri" panose="020F0502020204030204" pitchFamily="34" charset="0"/>
            </a:endParaRPr>
          </a:p>
          <a:p>
            <a:pPr marL="237150" lvl="1" indent="-228600" algn="just">
              <a:buFont typeface="Arial" panose="020B0604020202020204" pitchFamily="34" charset="0"/>
              <a:buChar char="•"/>
            </a:pPr>
            <a:r>
              <a:rPr lang="en-GB" sz="1400" dirty="0" err="1">
                <a:ea typeface="Calibri" panose="020F0502020204030204" pitchFamily="34" charset="0"/>
              </a:rPr>
              <a:t>Historische</a:t>
            </a:r>
            <a:r>
              <a:rPr lang="en-GB" sz="1400" dirty="0">
                <a:ea typeface="Calibri" panose="020F0502020204030204" pitchFamily="34" charset="0"/>
              </a:rPr>
              <a:t> Data</a:t>
            </a:r>
          </a:p>
          <a:p>
            <a:pPr marL="237150" lvl="1" indent="-228600" algn="just">
              <a:buFont typeface="Arial" panose="020B0604020202020204" pitchFamily="34" charset="0"/>
              <a:buChar char="•"/>
            </a:pPr>
            <a:r>
              <a:rPr lang="en-GB" sz="1400" dirty="0" err="1">
                <a:ea typeface="Calibri" panose="020F0502020204030204" pitchFamily="34" charset="0"/>
              </a:rPr>
              <a:t>Alarmeringen</a:t>
            </a:r>
            <a:endParaRPr lang="en-GB" sz="1400" dirty="0">
              <a:ea typeface="Calibri" panose="020F0502020204030204" pitchFamily="34" charset="0"/>
            </a:endParaRPr>
          </a:p>
        </p:txBody>
      </p:sp>
    </p:spTree>
    <p:extLst>
      <p:ext uri="{BB962C8B-B14F-4D97-AF65-F5344CB8AC3E}">
        <p14:creationId xmlns:p14="http://schemas.microsoft.com/office/powerpoint/2010/main" val="593628128"/>
      </p:ext>
    </p:extLst>
  </p:cSld>
  <p:clrMapOvr>
    <a:overrideClrMapping bg1="lt1" tx1="dk1" bg2="lt2" tx2="dk2" accent1="accent1" accent2="accent2" accent3="accent3" accent4="accent4" accent5="accent5" accent6="accent6" hlink="hlink" folHlink="folHlink"/>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el 6">
            <a:extLst>
              <a:ext uri="{FF2B5EF4-FFF2-40B4-BE49-F238E27FC236}">
                <a16:creationId xmlns:a16="http://schemas.microsoft.com/office/drawing/2014/main" id="{C94567CD-F4F4-402C-9638-950AE9574114}"/>
              </a:ext>
            </a:extLst>
          </p:cNvPr>
          <p:cNvSpPr txBox="1">
            <a:spLocks/>
          </p:cNvSpPr>
          <p:nvPr/>
        </p:nvSpPr>
        <p:spPr>
          <a:xfrm>
            <a:off x="5331654" y="1080222"/>
            <a:ext cx="5427987" cy="1459524"/>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5400" b="1" dirty="0">
                <a:ea typeface="+mn-ea"/>
                <a:cs typeface="+mn-cs"/>
                <a:sym typeface="Helvetica Light"/>
              </a:rPr>
              <a:t>Montreal </a:t>
            </a:r>
          </a:p>
          <a:p>
            <a:r>
              <a:rPr lang="en-GB" sz="5400" b="1" dirty="0">
                <a:ea typeface="+mn-ea"/>
                <a:cs typeface="+mn-cs"/>
                <a:sym typeface="Helvetica Light"/>
              </a:rPr>
              <a:t>Pilot Design</a:t>
            </a:r>
            <a:endParaRPr lang="en-GB" sz="3600" b="1" dirty="0">
              <a:ea typeface="+mn-ea"/>
              <a:cs typeface="+mn-cs"/>
              <a:sym typeface="Helvetica Light"/>
            </a:endParaRPr>
          </a:p>
        </p:txBody>
      </p:sp>
      <p:pic>
        <p:nvPicPr>
          <p:cNvPr id="7" name="Afbeelding 6">
            <a:extLst>
              <a:ext uri="{FF2B5EF4-FFF2-40B4-BE49-F238E27FC236}">
                <a16:creationId xmlns:a16="http://schemas.microsoft.com/office/drawing/2014/main" id="{18DB5907-426C-4136-BA62-B0EDE98D9DAD}"/>
              </a:ext>
            </a:extLst>
          </p:cNvPr>
          <p:cNvPicPr>
            <a:picLocks noChangeAspect="1"/>
          </p:cNvPicPr>
          <p:nvPr/>
        </p:nvPicPr>
        <p:blipFill>
          <a:blip r:embed="rId4"/>
          <a:stretch>
            <a:fillRect/>
          </a:stretch>
        </p:blipFill>
        <p:spPr>
          <a:xfrm>
            <a:off x="5626321" y="2671656"/>
            <a:ext cx="4560860" cy="1330944"/>
          </a:xfrm>
          <a:prstGeom prst="rect">
            <a:avLst/>
          </a:prstGeom>
        </p:spPr>
      </p:pic>
      <p:sp>
        <p:nvSpPr>
          <p:cNvPr id="6" name="TextBox 5">
            <a:extLst>
              <a:ext uri="{FF2B5EF4-FFF2-40B4-BE49-F238E27FC236}">
                <a16:creationId xmlns:a16="http://schemas.microsoft.com/office/drawing/2014/main" id="{2A984BEE-4688-4C74-8A6E-93F62953B0F3}"/>
              </a:ext>
            </a:extLst>
          </p:cNvPr>
          <p:cNvSpPr txBox="1"/>
          <p:nvPr/>
        </p:nvSpPr>
        <p:spPr>
          <a:xfrm>
            <a:off x="6096000" y="4318255"/>
            <a:ext cx="3978798" cy="923330"/>
          </a:xfrm>
          <a:prstGeom prst="rect">
            <a:avLst/>
          </a:prstGeom>
          <a:noFill/>
        </p:spPr>
        <p:txBody>
          <a:bodyPr wrap="square">
            <a:spAutoFit/>
          </a:bodyPr>
          <a:lstStyle/>
          <a:p>
            <a:pPr algn="ctr"/>
            <a:r>
              <a:rPr lang="en-US" sz="1800" b="1" dirty="0">
                <a:ea typeface="+mn-ea"/>
                <a:cs typeface="+mn-cs"/>
                <a:sym typeface="Helvetica Light"/>
              </a:rPr>
              <a:t>Montreal Solutions: Project 78</a:t>
            </a:r>
          </a:p>
          <a:p>
            <a:pPr algn="ctr"/>
            <a:endParaRPr lang="en-US" sz="1800" b="1" dirty="0">
              <a:ea typeface="+mn-ea"/>
              <a:cs typeface="+mn-cs"/>
              <a:sym typeface="Helvetica Light"/>
            </a:endParaRPr>
          </a:p>
          <a:p>
            <a:pPr algn="ctr"/>
            <a:r>
              <a:rPr lang="en-US" sz="1800" b="1" i="1" dirty="0">
                <a:ea typeface="+mn-ea"/>
                <a:cs typeface="+mn-cs"/>
                <a:sym typeface="Helvetica Light"/>
              </a:rPr>
              <a:t>Working towards The Energy Transition</a:t>
            </a:r>
          </a:p>
        </p:txBody>
      </p:sp>
      <p:pic>
        <p:nvPicPr>
          <p:cNvPr id="8" name="Picture 2" descr="Hogeschool Rotterdam - CompositesNL">
            <a:extLst>
              <a:ext uri="{FF2B5EF4-FFF2-40B4-BE49-F238E27FC236}">
                <a16:creationId xmlns:a16="http://schemas.microsoft.com/office/drawing/2014/main" id="{2830F4F0-2915-417C-A0E4-1C3B73DC4F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6184" y="4318255"/>
            <a:ext cx="1401135" cy="106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67648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dizai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dizai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14733</TotalTime>
  <Words>1741</Words>
  <Application>Microsoft Office PowerPoint</Application>
  <PresentationFormat>Widescreen</PresentationFormat>
  <Paragraphs>327</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Avenir Light</vt:lpstr>
      <vt:lpstr>Avenir Next LT Pro Light</vt:lpstr>
      <vt:lpstr>Calibri</vt:lpstr>
      <vt:lpstr>Calibri Light</vt:lpstr>
      <vt:lpstr>Office dizains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Flat Numbered Vertical Banner Template for PowerPoint</vt:lpstr>
      <vt:lpstr></vt:lpstr>
      <vt:lpstr>Flat Numbered Vertical Banner Template for PowerPoint</vt:lpstr>
      <vt:lpstr>Flat Numbered Vertical Banner Template for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Ready to help!</dc:title>
  <dc:creator>Notāre I.Muciņa</dc:creator>
  <cp:lastModifiedBy>Richard Clark</cp:lastModifiedBy>
  <cp:revision>34</cp:revision>
  <dcterms:created xsi:type="dcterms:W3CDTF">2021-09-23T13:25:07Z</dcterms:created>
  <dcterms:modified xsi:type="dcterms:W3CDTF">2022-03-03T21:18:11Z</dcterms:modified>
</cp:coreProperties>
</file>